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ink/ink3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35"/>
  </p:notesMasterIdLst>
  <p:sldIdLst>
    <p:sldId id="289" r:id="rId2"/>
    <p:sldId id="291" r:id="rId3"/>
    <p:sldId id="315" r:id="rId4"/>
    <p:sldId id="316" r:id="rId5"/>
    <p:sldId id="337" r:id="rId6"/>
    <p:sldId id="302" r:id="rId7"/>
    <p:sldId id="331" r:id="rId8"/>
    <p:sldId id="332" r:id="rId9"/>
    <p:sldId id="318" r:id="rId10"/>
    <p:sldId id="338" r:id="rId11"/>
    <p:sldId id="324" r:id="rId12"/>
    <p:sldId id="325" r:id="rId13"/>
    <p:sldId id="326" r:id="rId14"/>
    <p:sldId id="333" r:id="rId15"/>
    <p:sldId id="334" r:id="rId16"/>
    <p:sldId id="336" r:id="rId17"/>
    <p:sldId id="339" r:id="rId18"/>
    <p:sldId id="319" r:id="rId19"/>
    <p:sldId id="320" r:id="rId20"/>
    <p:sldId id="321" r:id="rId21"/>
    <p:sldId id="344" r:id="rId22"/>
    <p:sldId id="322" r:id="rId23"/>
    <p:sldId id="323" r:id="rId24"/>
    <p:sldId id="329" r:id="rId25"/>
    <p:sldId id="330" r:id="rId26"/>
    <p:sldId id="340" r:id="rId27"/>
    <p:sldId id="343" r:id="rId28"/>
    <p:sldId id="345" r:id="rId29"/>
    <p:sldId id="346" r:id="rId30"/>
    <p:sldId id="347" r:id="rId31"/>
    <p:sldId id="349" r:id="rId32"/>
    <p:sldId id="350" r:id="rId33"/>
    <p:sldId id="313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 Minotti" initials="LM" lastIdx="15" clrIdx="0">
    <p:extLst>
      <p:ext uri="{19B8F6BF-5375-455C-9EA6-DF929625EA0E}">
        <p15:presenceInfo xmlns:p15="http://schemas.microsoft.com/office/powerpoint/2012/main" userId="S::10572239@polimi.it::a7aeedc7-02fb-472b-9306-3a96423e4ad7" providerId="AD"/>
      </p:ext>
    </p:extLst>
  </p:cmAuthor>
  <p:cmAuthor id="2" name="Silvia Locarno" initials="SL" lastIdx="3" clrIdx="1">
    <p:extLst>
      <p:ext uri="{19B8F6BF-5375-455C-9EA6-DF929625EA0E}">
        <p15:presenceInfo xmlns:p15="http://schemas.microsoft.com/office/powerpoint/2012/main" userId="Silvia Locarn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D6FF"/>
    <a:srgbClr val="FF7534"/>
    <a:srgbClr val="FF9300"/>
    <a:srgbClr val="4D4D4D"/>
    <a:srgbClr val="E6E6E6"/>
    <a:srgbClr val="FC584B"/>
    <a:srgbClr val="88B9D4"/>
    <a:srgbClr val="FFFFFF"/>
    <a:srgbClr val="6A6A6A"/>
    <a:srgbClr val="84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9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Leoni" userId="b8d1e438-406d-4586-8413-0f9585f004c1" providerId="ADAL" clId="{75AF18AB-6721-8242-BA56-97C3F8BDDD83}"/>
    <pc:docChg chg="undo custSel addSld delSld modSld delMainMaster modMainMaster">
      <pc:chgData name="Luca Leoni" userId="b8d1e438-406d-4586-8413-0f9585f004c1" providerId="ADAL" clId="{75AF18AB-6721-8242-BA56-97C3F8BDDD83}" dt="2021-02-01T12:27:14.796" v="563" actId="1076"/>
      <pc:docMkLst>
        <pc:docMk/>
      </pc:docMkLst>
      <pc:sldChg chg="addSp delSp modSp del mod">
        <pc:chgData name="Luca Leoni" userId="b8d1e438-406d-4586-8413-0f9585f004c1" providerId="ADAL" clId="{75AF18AB-6721-8242-BA56-97C3F8BDDD83}" dt="2021-02-01T09:53:29.159" v="513" actId="2696"/>
        <pc:sldMkLst>
          <pc:docMk/>
          <pc:sldMk cId="1399883852" sldId="256"/>
        </pc:sldMkLst>
        <pc:spChg chg="mod">
          <ac:chgData name="Luca Leoni" userId="b8d1e438-406d-4586-8413-0f9585f004c1" providerId="ADAL" clId="{75AF18AB-6721-8242-BA56-97C3F8BDDD83}" dt="2021-01-26T17:08:59.313" v="223" actId="1076"/>
          <ac:spMkLst>
            <pc:docMk/>
            <pc:sldMk cId="1399883852" sldId="256"/>
            <ac:spMk id="2" creationId="{D813C6AE-61E8-884E-81D5-2530AFFF2284}"/>
          </ac:spMkLst>
        </pc:spChg>
        <pc:spChg chg="mod">
          <ac:chgData name="Luca Leoni" userId="b8d1e438-406d-4586-8413-0f9585f004c1" providerId="ADAL" clId="{75AF18AB-6721-8242-BA56-97C3F8BDDD83}" dt="2021-01-26T18:48:15.066" v="511" actId="1076"/>
          <ac:spMkLst>
            <pc:docMk/>
            <pc:sldMk cId="1399883852" sldId="256"/>
            <ac:spMk id="33" creationId="{42CD7917-A02C-4A33-896D-42DA2CA86C42}"/>
          </ac:spMkLst>
        </pc:spChg>
        <pc:picChg chg="add del mod">
          <ac:chgData name="Luca Leoni" userId="b8d1e438-406d-4586-8413-0f9585f004c1" providerId="ADAL" clId="{75AF18AB-6721-8242-BA56-97C3F8BDDD83}" dt="2021-01-26T17:16:33.006" v="231" actId="478"/>
          <ac:picMkLst>
            <pc:docMk/>
            <pc:sldMk cId="1399883852" sldId="256"/>
            <ac:picMk id="4" creationId="{904399FE-332F-624A-A8B6-1EBA85DDA451}"/>
          </ac:picMkLst>
        </pc:picChg>
        <pc:picChg chg="mod">
          <ac:chgData name="Luca Leoni" userId="b8d1e438-406d-4586-8413-0f9585f004c1" providerId="ADAL" clId="{75AF18AB-6721-8242-BA56-97C3F8BDDD83}" dt="2021-01-26T17:10:07.427" v="224" actId="1076"/>
          <ac:picMkLst>
            <pc:docMk/>
            <pc:sldMk cId="1399883852" sldId="256"/>
            <ac:picMk id="5" creationId="{84EB80CE-AEB3-8645-8FCF-C2A9B628A5C4}"/>
          </ac:picMkLst>
        </pc:picChg>
      </pc:sldChg>
      <pc:sldChg chg="addSp delSp modSp del mod setBg setClrOvrMap delDesignElem chgLayout">
        <pc:chgData name="Luca Leoni" userId="b8d1e438-406d-4586-8413-0f9585f004c1" providerId="ADAL" clId="{75AF18AB-6721-8242-BA56-97C3F8BDDD83}" dt="2021-02-01T09:53:29.159" v="513" actId="2696"/>
        <pc:sldMkLst>
          <pc:docMk/>
          <pc:sldMk cId="3565685705" sldId="257"/>
        </pc:sldMkLst>
        <pc:spChg chg="mod ord">
          <ac:chgData name="Luca Leoni" userId="b8d1e438-406d-4586-8413-0f9585f004c1" providerId="ADAL" clId="{75AF18AB-6721-8242-BA56-97C3F8BDDD83}" dt="2021-01-26T16:53:06.124" v="159" actId="26606"/>
          <ac:spMkLst>
            <pc:docMk/>
            <pc:sldMk cId="3565685705" sldId="257"/>
            <ac:spMk id="2" creationId="{80DD2196-2D68-4FB7-B303-165526AAB8D2}"/>
          </ac:spMkLst>
        </pc:spChg>
        <pc:spChg chg="mod ord">
          <ac:chgData name="Luca Leoni" userId="b8d1e438-406d-4586-8413-0f9585f004c1" providerId="ADAL" clId="{75AF18AB-6721-8242-BA56-97C3F8BDDD83}" dt="2021-01-26T16:53:06.124" v="159" actId="26606"/>
          <ac:spMkLst>
            <pc:docMk/>
            <pc:sldMk cId="3565685705" sldId="257"/>
            <ac:spMk id="3" creationId="{33A2C5F9-CE3B-46EC-B8C1-3925BEFF9C65}"/>
          </ac:spMkLst>
        </pc:spChg>
        <pc:spChg chg="del">
          <ac:chgData name="Luca Leoni" userId="b8d1e438-406d-4586-8413-0f9585f004c1" providerId="ADAL" clId="{75AF18AB-6721-8242-BA56-97C3F8BDDD83}" dt="2021-01-26T16:53:08.215" v="160" actId="478"/>
          <ac:spMkLst>
            <pc:docMk/>
            <pc:sldMk cId="3565685705" sldId="257"/>
            <ac:spMk id="7" creationId="{F6631468-9FF3-4B71-A336-4DCF3DB8FD32}"/>
          </ac:spMkLst>
        </pc:spChg>
        <pc:spChg chg="add del">
          <ac:chgData name="Luca Leoni" userId="b8d1e438-406d-4586-8413-0f9585f004c1" providerId="ADAL" clId="{75AF18AB-6721-8242-BA56-97C3F8BDDD83}" dt="2021-01-26T16:53:04.155" v="156" actId="26606"/>
          <ac:spMkLst>
            <pc:docMk/>
            <pc:sldMk cId="3565685705" sldId="257"/>
            <ac:spMk id="9" creationId="{2AEFFFF2-9EB4-4B6C-B9F8-2BA3EF89A21C}"/>
          </ac:spMkLst>
        </pc:spChg>
        <pc:spChg chg="add del">
          <ac:chgData name="Luca Leoni" userId="b8d1e438-406d-4586-8413-0f9585f004c1" providerId="ADAL" clId="{75AF18AB-6721-8242-BA56-97C3F8BDDD83}" dt="2021-01-26T16:53:04.155" v="156" actId="26606"/>
          <ac:spMkLst>
            <pc:docMk/>
            <pc:sldMk cId="3565685705" sldId="257"/>
            <ac:spMk id="10" creationId="{0D65299F-028F-4AFC-B46A-8DB33E20FE4A}"/>
          </ac:spMkLst>
        </pc:spChg>
        <pc:spChg chg="add del">
          <ac:chgData name="Luca Leoni" userId="b8d1e438-406d-4586-8413-0f9585f004c1" providerId="ADAL" clId="{75AF18AB-6721-8242-BA56-97C3F8BDDD83}" dt="2021-01-26T16:53:04.155" v="156" actId="26606"/>
          <ac:spMkLst>
            <pc:docMk/>
            <pc:sldMk cId="3565685705" sldId="257"/>
            <ac:spMk id="11" creationId="{BAC87F6E-526A-49B5-995D-42DB656594C9}"/>
          </ac:spMkLst>
        </pc:spChg>
        <pc:spChg chg="add del">
          <ac:chgData name="Luca Leoni" userId="b8d1e438-406d-4586-8413-0f9585f004c1" providerId="ADAL" clId="{75AF18AB-6721-8242-BA56-97C3F8BDDD83}" dt="2021-01-26T16:52:53.345" v="144" actId="26606"/>
          <ac:spMkLst>
            <pc:docMk/>
            <pc:sldMk cId="3565685705" sldId="257"/>
            <ac:spMk id="12" creationId="{2AEFFFF2-9EB4-4B6C-B9F8-2BA3EF89A21C}"/>
          </ac:spMkLst>
        </pc:spChg>
        <pc:spChg chg="add del">
          <ac:chgData name="Luca Leoni" userId="b8d1e438-406d-4586-8413-0f9585f004c1" providerId="ADAL" clId="{75AF18AB-6721-8242-BA56-97C3F8BDDD83}" dt="2021-01-26T16:53:06.116" v="158" actId="26606"/>
          <ac:spMkLst>
            <pc:docMk/>
            <pc:sldMk cId="3565685705" sldId="257"/>
            <ac:spMk id="13" creationId="{C33976D1-3430-450C-A978-87A9A6E8E71F}"/>
          </ac:spMkLst>
        </pc:spChg>
        <pc:spChg chg="add del">
          <ac:chgData name="Luca Leoni" userId="b8d1e438-406d-4586-8413-0f9585f004c1" providerId="ADAL" clId="{75AF18AB-6721-8242-BA56-97C3F8BDDD83}" dt="2021-01-26T16:52:53.345" v="144" actId="26606"/>
          <ac:spMkLst>
            <pc:docMk/>
            <pc:sldMk cId="3565685705" sldId="257"/>
            <ac:spMk id="14" creationId="{0D65299F-028F-4AFC-B46A-8DB33E20FE4A}"/>
          </ac:spMkLst>
        </pc:spChg>
        <pc:spChg chg="add del">
          <ac:chgData name="Luca Leoni" userId="b8d1e438-406d-4586-8413-0f9585f004c1" providerId="ADAL" clId="{75AF18AB-6721-8242-BA56-97C3F8BDDD83}" dt="2021-01-26T16:53:06.116" v="158" actId="26606"/>
          <ac:spMkLst>
            <pc:docMk/>
            <pc:sldMk cId="3565685705" sldId="257"/>
            <ac:spMk id="15" creationId="{7D6AAC78-7D86-415A-ADC1-2B474807960C}"/>
          </ac:spMkLst>
        </pc:spChg>
        <pc:spChg chg="add del">
          <ac:chgData name="Luca Leoni" userId="b8d1e438-406d-4586-8413-0f9585f004c1" providerId="ADAL" clId="{75AF18AB-6721-8242-BA56-97C3F8BDDD83}" dt="2021-01-26T16:52:53.345" v="144" actId="26606"/>
          <ac:spMkLst>
            <pc:docMk/>
            <pc:sldMk cId="3565685705" sldId="257"/>
            <ac:spMk id="16" creationId="{BAC87F6E-526A-49B5-995D-42DB656594C9}"/>
          </ac:spMkLst>
        </pc:spChg>
        <pc:spChg chg="add del">
          <ac:chgData name="Luca Leoni" userId="b8d1e438-406d-4586-8413-0f9585f004c1" providerId="ADAL" clId="{75AF18AB-6721-8242-BA56-97C3F8BDDD83}" dt="2021-01-26T16:53:06.116" v="158" actId="26606"/>
          <ac:spMkLst>
            <pc:docMk/>
            <pc:sldMk cId="3565685705" sldId="257"/>
            <ac:spMk id="17" creationId="{F2A658D9-F185-44F1-BA33-D50320D1D078}"/>
          </ac:spMkLst>
        </pc:spChg>
        <pc:spChg chg="add del">
          <ac:chgData name="Luca Leoni" userId="b8d1e438-406d-4586-8413-0f9585f004c1" providerId="ADAL" clId="{75AF18AB-6721-8242-BA56-97C3F8BDDD83}" dt="2021-01-26T16:52:56.323" v="146" actId="26606"/>
          <ac:spMkLst>
            <pc:docMk/>
            <pc:sldMk cId="3565685705" sldId="257"/>
            <ac:spMk id="18" creationId="{C33976D1-3430-450C-A978-87A9A6E8E71F}"/>
          </ac:spMkLst>
        </pc:spChg>
        <pc:spChg chg="add del">
          <ac:chgData name="Luca Leoni" userId="b8d1e438-406d-4586-8413-0f9585f004c1" providerId="ADAL" clId="{75AF18AB-6721-8242-BA56-97C3F8BDDD83}" dt="2021-01-26T16:52:56.323" v="146" actId="26606"/>
          <ac:spMkLst>
            <pc:docMk/>
            <pc:sldMk cId="3565685705" sldId="257"/>
            <ac:spMk id="19" creationId="{7D6AAC78-7D86-415A-ADC1-2B474807960C}"/>
          </ac:spMkLst>
        </pc:spChg>
        <pc:spChg chg="add del">
          <ac:chgData name="Luca Leoni" userId="b8d1e438-406d-4586-8413-0f9585f004c1" providerId="ADAL" clId="{75AF18AB-6721-8242-BA56-97C3F8BDDD83}" dt="2021-01-26T16:52:56.323" v="146" actId="26606"/>
          <ac:spMkLst>
            <pc:docMk/>
            <pc:sldMk cId="3565685705" sldId="257"/>
            <ac:spMk id="20" creationId="{F2A658D9-F185-44F1-BA33-D50320D1D078}"/>
          </ac:spMkLst>
        </pc:spChg>
        <pc:spChg chg="add">
          <ac:chgData name="Luca Leoni" userId="b8d1e438-406d-4586-8413-0f9585f004c1" providerId="ADAL" clId="{75AF18AB-6721-8242-BA56-97C3F8BDDD83}" dt="2021-01-26T16:53:06.124" v="159" actId="26606"/>
          <ac:spMkLst>
            <pc:docMk/>
            <pc:sldMk cId="3565685705" sldId="257"/>
            <ac:spMk id="21" creationId="{FB403EBD-907E-4D59-98D4-A72CD1063C62}"/>
          </ac:spMkLst>
        </pc:spChg>
        <pc:spChg chg="add del">
          <ac:chgData name="Luca Leoni" userId="b8d1e438-406d-4586-8413-0f9585f004c1" providerId="ADAL" clId="{75AF18AB-6721-8242-BA56-97C3F8BDDD83}" dt="2021-01-26T16:52:57.644" v="148" actId="26606"/>
          <ac:spMkLst>
            <pc:docMk/>
            <pc:sldMk cId="3565685705" sldId="257"/>
            <ac:spMk id="22" creationId="{23530FE0-C542-45A1-BCD8-935787009C64}"/>
          </ac:spMkLst>
        </pc:spChg>
        <pc:spChg chg="add del">
          <ac:chgData name="Luca Leoni" userId="b8d1e438-406d-4586-8413-0f9585f004c1" providerId="ADAL" clId="{75AF18AB-6721-8242-BA56-97C3F8BDDD83}" dt="2021-01-26T16:52:57.644" v="148" actId="26606"/>
          <ac:spMkLst>
            <pc:docMk/>
            <pc:sldMk cId="3565685705" sldId="257"/>
            <ac:spMk id="23" creationId="{F2A658D9-F185-44F1-BA33-D50320D1D078}"/>
          </ac:spMkLst>
        </pc:spChg>
        <pc:spChg chg="add del">
          <ac:chgData name="Luca Leoni" userId="b8d1e438-406d-4586-8413-0f9585f004c1" providerId="ADAL" clId="{75AF18AB-6721-8242-BA56-97C3F8BDDD83}" dt="2021-01-26T16:52:57.644" v="148" actId="26606"/>
          <ac:spMkLst>
            <pc:docMk/>
            <pc:sldMk cId="3565685705" sldId="257"/>
            <ac:spMk id="24" creationId="{BAC87F6E-526A-49B5-995D-42DB656594C9}"/>
          </ac:spMkLst>
        </pc:spChg>
        <pc:spChg chg="add del">
          <ac:chgData name="Luca Leoni" userId="b8d1e438-406d-4586-8413-0f9585f004c1" providerId="ADAL" clId="{75AF18AB-6721-8242-BA56-97C3F8BDDD83}" dt="2021-01-26T16:52:58.394" v="150" actId="26606"/>
          <ac:spMkLst>
            <pc:docMk/>
            <pc:sldMk cId="3565685705" sldId="257"/>
            <ac:spMk id="26" creationId="{9A3764AE-D7B7-4CB5-A0E1-2885E4598A09}"/>
          </ac:spMkLst>
        </pc:spChg>
        <pc:spChg chg="add del">
          <ac:chgData name="Luca Leoni" userId="b8d1e438-406d-4586-8413-0f9585f004c1" providerId="ADAL" clId="{75AF18AB-6721-8242-BA56-97C3F8BDDD83}" dt="2021-01-26T16:52:58.394" v="150" actId="26606"/>
          <ac:spMkLst>
            <pc:docMk/>
            <pc:sldMk cId="3565685705" sldId="257"/>
            <ac:spMk id="27" creationId="{329C095C-3AB6-49D8-9436-3672566FEEDB}"/>
          </ac:spMkLst>
        </pc:spChg>
        <pc:spChg chg="add del">
          <ac:chgData name="Luca Leoni" userId="b8d1e438-406d-4586-8413-0f9585f004c1" providerId="ADAL" clId="{75AF18AB-6721-8242-BA56-97C3F8BDDD83}" dt="2021-01-26T16:52:59.652" v="152" actId="26606"/>
          <ac:spMkLst>
            <pc:docMk/>
            <pc:sldMk cId="3565685705" sldId="257"/>
            <ac:spMk id="29" creationId="{BAC87F6E-526A-49B5-995D-42DB656594C9}"/>
          </ac:spMkLst>
        </pc:spChg>
        <pc:spChg chg="add del">
          <ac:chgData name="Luca Leoni" userId="b8d1e438-406d-4586-8413-0f9585f004c1" providerId="ADAL" clId="{75AF18AB-6721-8242-BA56-97C3F8BDDD83}" dt="2021-01-26T16:52:59.652" v="152" actId="26606"/>
          <ac:spMkLst>
            <pc:docMk/>
            <pc:sldMk cId="3565685705" sldId="257"/>
            <ac:spMk id="30" creationId="{5E5436DB-4E8B-43A5-AE55-1C527B62E203}"/>
          </ac:spMkLst>
        </pc:spChg>
        <pc:spChg chg="del">
          <ac:chgData name="Luca Leoni" userId="b8d1e438-406d-4586-8413-0f9585f004c1" providerId="ADAL" clId="{75AF18AB-6721-8242-BA56-97C3F8BDDD83}" dt="2021-01-26T16:52:46.109" v="141" actId="700"/>
          <ac:spMkLst>
            <pc:docMk/>
            <pc:sldMk cId="3565685705" sldId="257"/>
            <ac:spMk id="31" creationId="{9A3764AE-D7B7-4CB5-A0E1-2885E4598A09}"/>
          </ac:spMkLst>
        </pc:spChg>
        <pc:spChg chg="add del">
          <ac:chgData name="Luca Leoni" userId="b8d1e438-406d-4586-8413-0f9585f004c1" providerId="ADAL" clId="{75AF18AB-6721-8242-BA56-97C3F8BDDD83}" dt="2021-01-26T16:52:59.652" v="152" actId="26606"/>
          <ac:spMkLst>
            <pc:docMk/>
            <pc:sldMk cId="3565685705" sldId="257"/>
            <ac:spMk id="32" creationId="{0D65299F-028F-4AFC-B46A-8DB33E20FE4A}"/>
          </ac:spMkLst>
        </pc:spChg>
        <pc:spChg chg="del">
          <ac:chgData name="Luca Leoni" userId="b8d1e438-406d-4586-8413-0f9585f004c1" providerId="ADAL" clId="{75AF18AB-6721-8242-BA56-97C3F8BDDD83}" dt="2021-01-26T16:52:46.109" v="141" actId="700"/>
          <ac:spMkLst>
            <pc:docMk/>
            <pc:sldMk cId="3565685705" sldId="257"/>
            <ac:spMk id="33" creationId="{329C095C-3AB6-49D8-9436-3672566FEEDB}"/>
          </ac:spMkLst>
        </pc:spChg>
      </pc:sldChg>
      <pc:sldChg chg="delSp modSp del mod delDesignElem chgLayout">
        <pc:chgData name="Luca Leoni" userId="b8d1e438-406d-4586-8413-0f9585f004c1" providerId="ADAL" clId="{75AF18AB-6721-8242-BA56-97C3F8BDDD83}" dt="2021-02-01T09:53:29.159" v="513" actId="2696"/>
        <pc:sldMkLst>
          <pc:docMk/>
          <pc:sldMk cId="3455906039" sldId="262"/>
        </pc:sldMkLst>
        <pc:spChg chg="mod ord">
          <ac:chgData name="Luca Leoni" userId="b8d1e438-406d-4586-8413-0f9585f004c1" providerId="ADAL" clId="{75AF18AB-6721-8242-BA56-97C3F8BDDD83}" dt="2021-01-26T16:53:27.370" v="163" actId="27636"/>
          <ac:spMkLst>
            <pc:docMk/>
            <pc:sldMk cId="3455906039" sldId="262"/>
            <ac:spMk id="2" creationId="{80DD2196-2D68-4FB7-B303-165526AAB8D2}"/>
          </ac:spMkLst>
        </pc:spChg>
        <pc:spChg chg="mod ord">
          <ac:chgData name="Luca Leoni" userId="b8d1e438-406d-4586-8413-0f9585f004c1" providerId="ADAL" clId="{75AF18AB-6721-8242-BA56-97C3F8BDDD83}" dt="2021-01-26T16:53:27.308" v="162" actId="700"/>
          <ac:spMkLst>
            <pc:docMk/>
            <pc:sldMk cId="3455906039" sldId="262"/>
            <ac:spMk id="3" creationId="{33A2C5F9-CE3B-46EC-B8C1-3925BEFF9C65}"/>
          </ac:spMkLst>
        </pc:spChg>
        <pc:spChg chg="mod">
          <ac:chgData name="Luca Leoni" userId="b8d1e438-406d-4586-8413-0f9585f004c1" providerId="ADAL" clId="{75AF18AB-6721-8242-BA56-97C3F8BDDD83}" dt="2021-01-26T16:53:33.187" v="164" actId="1076"/>
          <ac:spMkLst>
            <pc:docMk/>
            <pc:sldMk cId="3455906039" sldId="262"/>
            <ac:spMk id="4" creationId="{D78C28F9-DBA6-425F-9081-7FCC67233918}"/>
          </ac:spMkLst>
        </pc:spChg>
        <pc:spChg chg="del">
          <ac:chgData name="Luca Leoni" userId="b8d1e438-406d-4586-8413-0f9585f004c1" providerId="ADAL" clId="{75AF18AB-6721-8242-BA56-97C3F8BDDD83}" dt="2021-01-26T16:53:18.303" v="161" actId="478"/>
          <ac:spMkLst>
            <pc:docMk/>
            <pc:sldMk cId="3455906039" sldId="262"/>
            <ac:spMk id="8" creationId="{2DB98D43-854D-466F-BF2F-FA3341022623}"/>
          </ac:spMkLst>
        </pc:spChg>
        <pc:spChg chg="del">
          <ac:chgData name="Luca Leoni" userId="b8d1e438-406d-4586-8413-0f9585f004c1" providerId="ADAL" clId="{75AF18AB-6721-8242-BA56-97C3F8BDDD83}" dt="2021-01-26T16:53:27.308" v="162" actId="700"/>
          <ac:spMkLst>
            <pc:docMk/>
            <pc:sldMk cId="3455906039" sldId="262"/>
            <ac:spMk id="31" creationId="{9A3764AE-D7B7-4CB5-A0E1-2885E4598A09}"/>
          </ac:spMkLst>
        </pc:spChg>
        <pc:spChg chg="del">
          <ac:chgData name="Luca Leoni" userId="b8d1e438-406d-4586-8413-0f9585f004c1" providerId="ADAL" clId="{75AF18AB-6721-8242-BA56-97C3F8BDDD83}" dt="2021-01-26T16:53:27.308" v="162" actId="700"/>
          <ac:spMkLst>
            <pc:docMk/>
            <pc:sldMk cId="3455906039" sldId="262"/>
            <ac:spMk id="33" creationId="{329C095C-3AB6-49D8-9436-3672566FEEDB}"/>
          </ac:spMkLst>
        </pc:spChg>
      </pc:sldChg>
      <pc:sldChg chg="del">
        <pc:chgData name="Luca Leoni" userId="b8d1e438-406d-4586-8413-0f9585f004c1" providerId="ADAL" clId="{75AF18AB-6721-8242-BA56-97C3F8BDDD83}" dt="2021-02-01T09:53:29.159" v="513" actId="2696"/>
        <pc:sldMkLst>
          <pc:docMk/>
          <pc:sldMk cId="3640819673" sldId="269"/>
        </pc:sldMkLst>
      </pc:sldChg>
      <pc:sldChg chg="del">
        <pc:chgData name="Luca Leoni" userId="b8d1e438-406d-4586-8413-0f9585f004c1" providerId="ADAL" clId="{75AF18AB-6721-8242-BA56-97C3F8BDDD83}" dt="2021-02-01T09:53:29.159" v="513" actId="2696"/>
        <pc:sldMkLst>
          <pc:docMk/>
          <pc:sldMk cId="221021702" sldId="277"/>
        </pc:sldMkLst>
      </pc:sldChg>
      <pc:sldChg chg="del">
        <pc:chgData name="Luca Leoni" userId="b8d1e438-406d-4586-8413-0f9585f004c1" providerId="ADAL" clId="{75AF18AB-6721-8242-BA56-97C3F8BDDD83}" dt="2021-02-01T09:53:29.159" v="513" actId="2696"/>
        <pc:sldMkLst>
          <pc:docMk/>
          <pc:sldMk cId="721435191" sldId="278"/>
        </pc:sldMkLst>
      </pc:sldChg>
      <pc:sldChg chg="addSp delSp modSp del mod">
        <pc:chgData name="Luca Leoni" userId="b8d1e438-406d-4586-8413-0f9585f004c1" providerId="ADAL" clId="{75AF18AB-6721-8242-BA56-97C3F8BDDD83}" dt="2021-02-01T09:53:29.159" v="513" actId="2696"/>
        <pc:sldMkLst>
          <pc:docMk/>
          <pc:sldMk cId="2487749486" sldId="279"/>
        </pc:sldMkLst>
        <pc:spChg chg="del">
          <ac:chgData name="Luca Leoni" userId="b8d1e438-406d-4586-8413-0f9585f004c1" providerId="ADAL" clId="{75AF18AB-6721-8242-BA56-97C3F8BDDD83}" dt="2021-01-26T17:08:11.313" v="213" actId="478"/>
          <ac:spMkLst>
            <pc:docMk/>
            <pc:sldMk cId="2487749486" sldId="279"/>
            <ac:spMk id="3" creationId="{D625BAF6-F503-5E4F-851F-7213BC844DEC}"/>
          </ac:spMkLst>
        </pc:spChg>
        <pc:spChg chg="add del mod">
          <ac:chgData name="Luca Leoni" userId="b8d1e438-406d-4586-8413-0f9585f004c1" providerId="ADAL" clId="{75AF18AB-6721-8242-BA56-97C3F8BDDD83}" dt="2021-01-26T17:08:12.713" v="214" actId="478"/>
          <ac:spMkLst>
            <pc:docMk/>
            <pc:sldMk cId="2487749486" sldId="279"/>
            <ac:spMk id="13" creationId="{AFC94404-38EF-604A-99E2-B1E67D445547}"/>
          </ac:spMkLst>
        </pc:spChg>
        <pc:picChg chg="add mod">
          <ac:chgData name="Luca Leoni" userId="b8d1e438-406d-4586-8413-0f9585f004c1" providerId="ADAL" clId="{75AF18AB-6721-8242-BA56-97C3F8BDDD83}" dt="2021-01-26T16:42:14.188" v="21" actId="1076"/>
          <ac:picMkLst>
            <pc:docMk/>
            <pc:sldMk cId="2487749486" sldId="279"/>
            <ac:picMk id="5" creationId="{8092F83C-F52C-BB42-A575-DB1D8802516B}"/>
          </ac:picMkLst>
        </pc:picChg>
        <pc:picChg chg="add mod">
          <ac:chgData name="Luca Leoni" userId="b8d1e438-406d-4586-8413-0f9585f004c1" providerId="ADAL" clId="{75AF18AB-6721-8242-BA56-97C3F8BDDD83}" dt="2021-01-26T16:42:15.800" v="22" actId="1076"/>
          <ac:picMkLst>
            <pc:docMk/>
            <pc:sldMk cId="2487749486" sldId="279"/>
            <ac:picMk id="7" creationId="{CBDCB173-1C90-4041-A1E2-09023A83806D}"/>
          </ac:picMkLst>
        </pc:picChg>
        <pc:picChg chg="add mod">
          <ac:chgData name="Luca Leoni" userId="b8d1e438-406d-4586-8413-0f9585f004c1" providerId="ADAL" clId="{75AF18AB-6721-8242-BA56-97C3F8BDDD83}" dt="2021-01-26T16:42:17.544" v="23" actId="1076"/>
          <ac:picMkLst>
            <pc:docMk/>
            <pc:sldMk cId="2487749486" sldId="279"/>
            <ac:picMk id="9" creationId="{1E8730BD-BD61-7B4B-AE3C-842ACA5DB8BE}"/>
          </ac:picMkLst>
        </pc:picChg>
        <pc:picChg chg="add mod">
          <ac:chgData name="Luca Leoni" userId="b8d1e438-406d-4586-8413-0f9585f004c1" providerId="ADAL" clId="{75AF18AB-6721-8242-BA56-97C3F8BDDD83}" dt="2021-01-26T16:42:23.506" v="24" actId="1076"/>
          <ac:picMkLst>
            <pc:docMk/>
            <pc:sldMk cId="2487749486" sldId="279"/>
            <ac:picMk id="11" creationId="{57D8CDB4-26D4-0A44-A118-3B38CD16486A}"/>
          </ac:picMkLst>
        </pc:picChg>
      </pc:sldChg>
      <pc:sldChg chg="addSp delSp modSp del mod">
        <pc:chgData name="Luca Leoni" userId="b8d1e438-406d-4586-8413-0f9585f004c1" providerId="ADAL" clId="{75AF18AB-6721-8242-BA56-97C3F8BDDD83}" dt="2021-02-01T09:53:29.159" v="513" actId="2696"/>
        <pc:sldMkLst>
          <pc:docMk/>
          <pc:sldMk cId="407651567" sldId="280"/>
        </pc:sldMkLst>
        <pc:spChg chg="del mod">
          <ac:chgData name="Luca Leoni" userId="b8d1e438-406d-4586-8413-0f9585f004c1" providerId="ADAL" clId="{75AF18AB-6721-8242-BA56-97C3F8BDDD83}" dt="2021-01-26T17:08:04.313" v="211" actId="478"/>
          <ac:spMkLst>
            <pc:docMk/>
            <pc:sldMk cId="407651567" sldId="280"/>
            <ac:spMk id="3" creationId="{D625BAF6-F503-5E4F-851F-7213BC844DEC}"/>
          </ac:spMkLst>
        </pc:spChg>
        <pc:spChg chg="add del mod">
          <ac:chgData name="Luca Leoni" userId="b8d1e438-406d-4586-8413-0f9585f004c1" providerId="ADAL" clId="{75AF18AB-6721-8242-BA56-97C3F8BDDD83}" dt="2021-01-26T17:08:07.013" v="212" actId="478"/>
          <ac:spMkLst>
            <pc:docMk/>
            <pc:sldMk cId="407651567" sldId="280"/>
            <ac:spMk id="7" creationId="{8102CFF9-D53A-C040-9640-B8C7073CF8F7}"/>
          </ac:spMkLst>
        </pc:spChg>
        <pc:picChg chg="add mod">
          <ac:chgData name="Luca Leoni" userId="b8d1e438-406d-4586-8413-0f9585f004c1" providerId="ADAL" clId="{75AF18AB-6721-8242-BA56-97C3F8BDDD83}" dt="2021-01-26T16:42:06.129" v="17" actId="1076"/>
          <ac:picMkLst>
            <pc:docMk/>
            <pc:sldMk cId="407651567" sldId="280"/>
            <ac:picMk id="5" creationId="{D4AEC8EA-4D8F-3F40-A199-C924A85FEE3D}"/>
          </ac:picMkLst>
        </pc:picChg>
      </pc:sldChg>
      <pc:sldChg chg="addSp delSp modSp del mod">
        <pc:chgData name="Luca Leoni" userId="b8d1e438-406d-4586-8413-0f9585f004c1" providerId="ADAL" clId="{75AF18AB-6721-8242-BA56-97C3F8BDDD83}" dt="2021-02-01T09:53:29.159" v="513" actId="2696"/>
        <pc:sldMkLst>
          <pc:docMk/>
          <pc:sldMk cId="760324623" sldId="281"/>
        </pc:sldMkLst>
        <pc:spChg chg="del">
          <ac:chgData name="Luca Leoni" userId="b8d1e438-406d-4586-8413-0f9585f004c1" providerId="ADAL" clId="{75AF18AB-6721-8242-BA56-97C3F8BDDD83}" dt="2021-01-26T17:07:58.626" v="208" actId="478"/>
          <ac:spMkLst>
            <pc:docMk/>
            <pc:sldMk cId="760324623" sldId="281"/>
            <ac:spMk id="3" creationId="{D625BAF6-F503-5E4F-851F-7213BC844DEC}"/>
          </ac:spMkLst>
        </pc:spChg>
        <pc:spChg chg="add del mod">
          <ac:chgData name="Luca Leoni" userId="b8d1e438-406d-4586-8413-0f9585f004c1" providerId="ADAL" clId="{75AF18AB-6721-8242-BA56-97C3F8BDDD83}" dt="2021-01-26T17:08:00.166" v="209" actId="478"/>
          <ac:spMkLst>
            <pc:docMk/>
            <pc:sldMk cId="760324623" sldId="281"/>
            <ac:spMk id="9" creationId="{0C1A3CC7-6EB9-E44C-A6E1-C6451396BC6A}"/>
          </ac:spMkLst>
        </pc:spChg>
        <pc:picChg chg="add mod">
          <ac:chgData name="Luca Leoni" userId="b8d1e438-406d-4586-8413-0f9585f004c1" providerId="ADAL" clId="{75AF18AB-6721-8242-BA56-97C3F8BDDD83}" dt="2021-01-26T16:41:57.244" v="15" actId="1076"/>
          <ac:picMkLst>
            <pc:docMk/>
            <pc:sldMk cId="760324623" sldId="281"/>
            <ac:picMk id="5" creationId="{5EFB3A0D-1FEC-2647-8564-DCB09E66F442}"/>
          </ac:picMkLst>
        </pc:picChg>
        <pc:picChg chg="add mod">
          <ac:chgData name="Luca Leoni" userId="b8d1e438-406d-4586-8413-0f9585f004c1" providerId="ADAL" clId="{75AF18AB-6721-8242-BA56-97C3F8BDDD83}" dt="2021-01-26T17:05:10.610" v="205" actId="1076"/>
          <ac:picMkLst>
            <pc:docMk/>
            <pc:sldMk cId="760324623" sldId="281"/>
            <ac:picMk id="7" creationId="{8A949FFA-0CDC-9F46-AF39-5E7B77589779}"/>
          </ac:picMkLst>
        </pc:picChg>
      </pc:sldChg>
      <pc:sldChg chg="del">
        <pc:chgData name="Luca Leoni" userId="b8d1e438-406d-4586-8413-0f9585f004c1" providerId="ADAL" clId="{75AF18AB-6721-8242-BA56-97C3F8BDDD83}" dt="2021-02-01T09:53:29.159" v="513" actId="2696"/>
        <pc:sldMkLst>
          <pc:docMk/>
          <pc:sldMk cId="1215445958" sldId="282"/>
        </pc:sldMkLst>
      </pc:sldChg>
      <pc:sldChg chg="del">
        <pc:chgData name="Luca Leoni" userId="b8d1e438-406d-4586-8413-0f9585f004c1" providerId="ADAL" clId="{75AF18AB-6721-8242-BA56-97C3F8BDDD83}" dt="2021-02-01T09:53:29.159" v="513" actId="2696"/>
        <pc:sldMkLst>
          <pc:docMk/>
          <pc:sldMk cId="2029261229" sldId="284"/>
        </pc:sldMkLst>
      </pc:sldChg>
      <pc:sldChg chg="addSp delSp modSp del mod setBg">
        <pc:chgData name="Luca Leoni" userId="b8d1e438-406d-4586-8413-0f9585f004c1" providerId="ADAL" clId="{75AF18AB-6721-8242-BA56-97C3F8BDDD83}" dt="2021-02-01T09:53:29.159" v="513" actId="2696"/>
        <pc:sldMkLst>
          <pc:docMk/>
          <pc:sldMk cId="221121166" sldId="286"/>
        </pc:sldMkLst>
        <pc:spChg chg="mod ord">
          <ac:chgData name="Luca Leoni" userId="b8d1e438-406d-4586-8413-0f9585f004c1" providerId="ADAL" clId="{75AF18AB-6721-8242-BA56-97C3F8BDDD83}" dt="2021-01-26T16:55:16.346" v="194" actId="1076"/>
          <ac:spMkLst>
            <pc:docMk/>
            <pc:sldMk cId="221121166" sldId="286"/>
            <ac:spMk id="2" creationId="{583B4037-91D0-B44E-96A6-FEBBE17DAFD5}"/>
          </ac:spMkLst>
        </pc:spChg>
        <pc:spChg chg="del mod ord">
          <ac:chgData name="Luca Leoni" userId="b8d1e438-406d-4586-8413-0f9585f004c1" providerId="ADAL" clId="{75AF18AB-6721-8242-BA56-97C3F8BDDD83}" dt="2021-01-26T16:55:00.961" v="187" actId="478"/>
          <ac:spMkLst>
            <pc:docMk/>
            <pc:sldMk cId="221121166" sldId="286"/>
            <ac:spMk id="3" creationId="{D625BAF6-F503-5E4F-851F-7213BC844DEC}"/>
          </ac:spMkLst>
        </pc:spChg>
        <pc:spChg chg="add del">
          <ac:chgData name="Luca Leoni" userId="b8d1e438-406d-4586-8413-0f9585f004c1" providerId="ADAL" clId="{75AF18AB-6721-8242-BA56-97C3F8BDDD83}" dt="2021-01-26T16:43:45.932" v="33" actId="26606"/>
          <ac:spMkLst>
            <pc:docMk/>
            <pc:sldMk cId="221121166" sldId="286"/>
            <ac:spMk id="13" creationId="{9BAF1BE4-A1C9-480A-ADD0-E8FA37B78C39}"/>
          </ac:spMkLst>
        </pc:spChg>
        <pc:spChg chg="add del">
          <ac:chgData name="Luca Leoni" userId="b8d1e438-406d-4586-8413-0f9585f004c1" providerId="ADAL" clId="{75AF18AB-6721-8242-BA56-97C3F8BDDD83}" dt="2021-01-26T16:43:45.932" v="33" actId="26606"/>
          <ac:spMkLst>
            <pc:docMk/>
            <pc:sldMk cId="221121166" sldId="286"/>
            <ac:spMk id="14" creationId="{A39651E0-A4BA-4802-BE2C-861DEEEED3E7}"/>
          </ac:spMkLst>
        </pc:spChg>
        <pc:spChg chg="add del">
          <ac:chgData name="Luca Leoni" userId="b8d1e438-406d-4586-8413-0f9585f004c1" providerId="ADAL" clId="{75AF18AB-6721-8242-BA56-97C3F8BDDD83}" dt="2021-01-26T16:43:45.932" v="33" actId="26606"/>
          <ac:spMkLst>
            <pc:docMk/>
            <pc:sldMk cId="221121166" sldId="286"/>
            <ac:spMk id="15" creationId="{8D3E736F-B2EE-4A5A-952F-F923B2D96F11}"/>
          </ac:spMkLst>
        </pc:spChg>
        <pc:spChg chg="add del">
          <ac:chgData name="Luca Leoni" userId="b8d1e438-406d-4586-8413-0f9585f004c1" providerId="ADAL" clId="{75AF18AB-6721-8242-BA56-97C3F8BDDD83}" dt="2021-01-26T16:43:41.561" v="27" actId="26606"/>
          <ac:spMkLst>
            <pc:docMk/>
            <pc:sldMk cId="221121166" sldId="286"/>
            <ac:spMk id="16" creationId="{909DD1A5-D1B9-4ABD-A3F1-FD51E1CD2CEB}"/>
          </ac:spMkLst>
        </pc:spChg>
        <pc:spChg chg="add del">
          <ac:chgData name="Luca Leoni" userId="b8d1e438-406d-4586-8413-0f9585f004c1" providerId="ADAL" clId="{75AF18AB-6721-8242-BA56-97C3F8BDDD83}" dt="2021-01-26T16:43:45.932" v="33" actId="26606"/>
          <ac:spMkLst>
            <pc:docMk/>
            <pc:sldMk cId="221121166" sldId="286"/>
            <ac:spMk id="17" creationId="{3BECB817-72F0-45F0-9FA9-C81C04647381}"/>
          </ac:spMkLst>
        </pc:spChg>
        <pc:spChg chg="add del">
          <ac:chgData name="Luca Leoni" userId="b8d1e438-406d-4586-8413-0f9585f004c1" providerId="ADAL" clId="{75AF18AB-6721-8242-BA56-97C3F8BDDD83}" dt="2021-01-26T16:43:41.561" v="27" actId="26606"/>
          <ac:spMkLst>
            <pc:docMk/>
            <pc:sldMk cId="221121166" sldId="286"/>
            <ac:spMk id="18" creationId="{92D6919D-2F76-4DAE-9E61-9D8730BC8C30}"/>
          </ac:spMkLst>
        </pc:spChg>
        <pc:spChg chg="add del">
          <ac:chgData name="Luca Leoni" userId="b8d1e438-406d-4586-8413-0f9585f004c1" providerId="ADAL" clId="{75AF18AB-6721-8242-BA56-97C3F8BDDD83}" dt="2021-01-26T16:43:46.934" v="35" actId="26606"/>
          <ac:spMkLst>
            <pc:docMk/>
            <pc:sldMk cId="221121166" sldId="286"/>
            <ac:spMk id="19" creationId="{33873679-0448-4544-9ED3-C7AFD058D386}"/>
          </ac:spMkLst>
        </pc:spChg>
        <pc:spChg chg="add del">
          <ac:chgData name="Luca Leoni" userId="b8d1e438-406d-4586-8413-0f9585f004c1" providerId="ADAL" clId="{75AF18AB-6721-8242-BA56-97C3F8BDDD83}" dt="2021-01-26T16:43:41.561" v="27" actId="26606"/>
          <ac:spMkLst>
            <pc:docMk/>
            <pc:sldMk cId="221121166" sldId="286"/>
            <ac:spMk id="20" creationId="{ED98EDA2-D5A6-436B-A7A7-940CCF6CA3EF}"/>
          </ac:spMkLst>
        </pc:spChg>
        <pc:spChg chg="add del">
          <ac:chgData name="Luca Leoni" userId="b8d1e438-406d-4586-8413-0f9585f004c1" providerId="ADAL" clId="{75AF18AB-6721-8242-BA56-97C3F8BDDD83}" dt="2021-01-26T16:43:48.204" v="37" actId="26606"/>
          <ac:spMkLst>
            <pc:docMk/>
            <pc:sldMk cId="221121166" sldId="286"/>
            <ac:spMk id="21" creationId="{B9AF50BB-C2B7-420E-A9D3-EC5986861B5D}"/>
          </ac:spMkLst>
        </pc:spChg>
        <pc:spChg chg="add del">
          <ac:chgData name="Luca Leoni" userId="b8d1e438-406d-4586-8413-0f9585f004c1" providerId="ADAL" clId="{75AF18AB-6721-8242-BA56-97C3F8BDDD83}" dt="2021-01-26T16:43:41.561" v="27" actId="26606"/>
          <ac:spMkLst>
            <pc:docMk/>
            <pc:sldMk cId="221121166" sldId="286"/>
            <ac:spMk id="22" creationId="{A88CE249-4FE2-4A1B-9733-3A31A0DF6049}"/>
          </ac:spMkLst>
        </pc:spChg>
        <pc:spChg chg="add del">
          <ac:chgData name="Luca Leoni" userId="b8d1e438-406d-4586-8413-0f9585f004c1" providerId="ADAL" clId="{75AF18AB-6721-8242-BA56-97C3F8BDDD83}" dt="2021-01-26T16:43:48.204" v="37" actId="26606"/>
          <ac:spMkLst>
            <pc:docMk/>
            <pc:sldMk cId="221121166" sldId="286"/>
            <ac:spMk id="23" creationId="{D9CA3637-91F3-410B-8E2F-5F64B3154613}"/>
          </ac:spMkLst>
        </pc:spChg>
        <pc:spChg chg="add del">
          <ac:chgData name="Luca Leoni" userId="b8d1e438-406d-4586-8413-0f9585f004c1" providerId="ADAL" clId="{75AF18AB-6721-8242-BA56-97C3F8BDDD83}" dt="2021-01-26T16:43:41.561" v="27" actId="26606"/>
          <ac:spMkLst>
            <pc:docMk/>
            <pc:sldMk cId="221121166" sldId="286"/>
            <ac:spMk id="24" creationId="{ECE5323E-8EE1-4983-B395-3EE8833E3219}"/>
          </ac:spMkLst>
        </pc:spChg>
        <pc:spChg chg="add del">
          <ac:chgData name="Luca Leoni" userId="b8d1e438-406d-4586-8413-0f9585f004c1" providerId="ADAL" clId="{75AF18AB-6721-8242-BA56-97C3F8BDDD83}" dt="2021-01-26T16:43:48.204" v="37" actId="26606"/>
          <ac:spMkLst>
            <pc:docMk/>
            <pc:sldMk cId="221121166" sldId="286"/>
            <ac:spMk id="25" creationId="{D4B227F8-4662-4B9B-B2F4-C9E448A4CCD3}"/>
          </ac:spMkLst>
        </pc:spChg>
        <pc:spChg chg="add del">
          <ac:chgData name="Luca Leoni" userId="b8d1e438-406d-4586-8413-0f9585f004c1" providerId="ADAL" clId="{75AF18AB-6721-8242-BA56-97C3F8BDDD83}" dt="2021-01-26T16:43:43.921" v="29" actId="26606"/>
          <ac:spMkLst>
            <pc:docMk/>
            <pc:sldMk cId="221121166" sldId="286"/>
            <ac:spMk id="26" creationId="{85F775EC-F054-44E3-A000-DCA4A024771A}"/>
          </ac:spMkLst>
        </pc:spChg>
        <pc:spChg chg="add del">
          <ac:chgData name="Luca Leoni" userId="b8d1e438-406d-4586-8413-0f9585f004c1" providerId="ADAL" clId="{75AF18AB-6721-8242-BA56-97C3F8BDDD83}" dt="2021-01-26T16:43:43.921" v="29" actId="26606"/>
          <ac:spMkLst>
            <pc:docMk/>
            <pc:sldMk cId="221121166" sldId="286"/>
            <ac:spMk id="27" creationId="{3DF9DBC9-0CBB-4EAD-95A1-98A6C5BEA023}"/>
          </ac:spMkLst>
        </pc:spChg>
        <pc:spChg chg="add del">
          <ac:chgData name="Luca Leoni" userId="b8d1e438-406d-4586-8413-0f9585f004c1" providerId="ADAL" clId="{75AF18AB-6721-8242-BA56-97C3F8BDDD83}" dt="2021-01-26T16:43:48.204" v="37" actId="26606"/>
          <ac:spMkLst>
            <pc:docMk/>
            <pc:sldMk cId="221121166" sldId="286"/>
            <ac:spMk id="28" creationId="{5031578C-39A8-45FF-BF60-470B55F64720}"/>
          </ac:spMkLst>
        </pc:spChg>
        <pc:spChg chg="add del">
          <ac:chgData name="Luca Leoni" userId="b8d1e438-406d-4586-8413-0f9585f004c1" providerId="ADAL" clId="{75AF18AB-6721-8242-BA56-97C3F8BDDD83}" dt="2021-01-26T16:43:53.331" v="43" actId="26606"/>
          <ac:spMkLst>
            <pc:docMk/>
            <pc:sldMk cId="221121166" sldId="286"/>
            <ac:spMk id="29" creationId="{85F775EC-F054-44E3-A000-DCA4A024771A}"/>
          </ac:spMkLst>
        </pc:spChg>
        <pc:spChg chg="add del">
          <ac:chgData name="Luca Leoni" userId="b8d1e438-406d-4586-8413-0f9585f004c1" providerId="ADAL" clId="{75AF18AB-6721-8242-BA56-97C3F8BDDD83}" dt="2021-01-26T16:43:50.607" v="39" actId="26606"/>
          <ac:spMkLst>
            <pc:docMk/>
            <pc:sldMk cId="221121166" sldId="286"/>
            <ac:spMk id="30" creationId="{CCB5605F-5566-48CC-8E45-4EFBA2DA5F44}"/>
          </ac:spMkLst>
        </pc:spChg>
        <pc:spChg chg="add del">
          <ac:chgData name="Luca Leoni" userId="b8d1e438-406d-4586-8413-0f9585f004c1" providerId="ADAL" clId="{75AF18AB-6721-8242-BA56-97C3F8BDDD83}" dt="2021-01-26T16:43:50.607" v="39" actId="26606"/>
          <ac:spMkLst>
            <pc:docMk/>
            <pc:sldMk cId="221121166" sldId="286"/>
            <ac:spMk id="31" creationId="{694BDE4D-349A-4C45-A62C-FF54781BB191}"/>
          </ac:spMkLst>
        </pc:spChg>
        <pc:spChg chg="add del">
          <ac:chgData name="Luca Leoni" userId="b8d1e438-406d-4586-8413-0f9585f004c1" providerId="ADAL" clId="{75AF18AB-6721-8242-BA56-97C3F8BDDD83}" dt="2021-01-26T16:43:53.331" v="43" actId="26606"/>
          <ac:spMkLst>
            <pc:docMk/>
            <pc:sldMk cId="221121166" sldId="286"/>
            <ac:spMk id="32" creationId="{3DF9DBC9-0CBB-4EAD-95A1-98A6C5BEA023}"/>
          </ac:spMkLst>
        </pc:spChg>
        <pc:spChg chg="add del mod">
          <ac:chgData name="Luca Leoni" userId="b8d1e438-406d-4586-8413-0f9585f004c1" providerId="ADAL" clId="{75AF18AB-6721-8242-BA56-97C3F8BDDD83}" dt="2021-01-26T16:55:02.466" v="188" actId="478"/>
          <ac:spMkLst>
            <pc:docMk/>
            <pc:sldMk cId="221121166" sldId="286"/>
            <ac:spMk id="33" creationId="{737CFFE0-D5DF-6545-B856-CD24F794D0DF}"/>
          </ac:spMkLst>
        </pc:spChg>
        <pc:spChg chg="add del">
          <ac:chgData name="Luca Leoni" userId="b8d1e438-406d-4586-8413-0f9585f004c1" providerId="ADAL" clId="{75AF18AB-6721-8242-BA56-97C3F8BDDD83}" dt="2021-01-26T16:43:56.080" v="45" actId="26606"/>
          <ac:spMkLst>
            <pc:docMk/>
            <pc:sldMk cId="221121166" sldId="286"/>
            <ac:spMk id="34" creationId="{909DD1A5-D1B9-4ABD-A3F1-FD51E1CD2CEB}"/>
          </ac:spMkLst>
        </pc:spChg>
        <pc:spChg chg="add del">
          <ac:chgData name="Luca Leoni" userId="b8d1e438-406d-4586-8413-0f9585f004c1" providerId="ADAL" clId="{75AF18AB-6721-8242-BA56-97C3F8BDDD83}" dt="2021-01-26T16:43:56.080" v="45" actId="26606"/>
          <ac:spMkLst>
            <pc:docMk/>
            <pc:sldMk cId="221121166" sldId="286"/>
            <ac:spMk id="35" creationId="{92D6919D-2F76-4DAE-9E61-9D8730BC8C30}"/>
          </ac:spMkLst>
        </pc:spChg>
        <pc:spChg chg="add del">
          <ac:chgData name="Luca Leoni" userId="b8d1e438-406d-4586-8413-0f9585f004c1" providerId="ADAL" clId="{75AF18AB-6721-8242-BA56-97C3F8BDDD83}" dt="2021-01-26T16:43:56.080" v="45" actId="26606"/>
          <ac:spMkLst>
            <pc:docMk/>
            <pc:sldMk cId="221121166" sldId="286"/>
            <ac:spMk id="36" creationId="{ED98EDA2-D5A6-436B-A7A7-940CCF6CA3EF}"/>
          </ac:spMkLst>
        </pc:spChg>
        <pc:spChg chg="add del">
          <ac:chgData name="Luca Leoni" userId="b8d1e438-406d-4586-8413-0f9585f004c1" providerId="ADAL" clId="{75AF18AB-6721-8242-BA56-97C3F8BDDD83}" dt="2021-01-26T16:43:56.080" v="45" actId="26606"/>
          <ac:spMkLst>
            <pc:docMk/>
            <pc:sldMk cId="221121166" sldId="286"/>
            <ac:spMk id="37" creationId="{A88CE249-4FE2-4A1B-9733-3A31A0DF6049}"/>
          </ac:spMkLst>
        </pc:spChg>
        <pc:spChg chg="add del">
          <ac:chgData name="Luca Leoni" userId="b8d1e438-406d-4586-8413-0f9585f004c1" providerId="ADAL" clId="{75AF18AB-6721-8242-BA56-97C3F8BDDD83}" dt="2021-01-26T16:43:56.080" v="45" actId="26606"/>
          <ac:spMkLst>
            <pc:docMk/>
            <pc:sldMk cId="221121166" sldId="286"/>
            <ac:spMk id="38" creationId="{ECE5323E-8EE1-4983-B395-3EE8833E3219}"/>
          </ac:spMkLst>
        </pc:spChg>
        <pc:picChg chg="add mod ord">
          <ac:chgData name="Luca Leoni" userId="b8d1e438-406d-4586-8413-0f9585f004c1" providerId="ADAL" clId="{75AF18AB-6721-8242-BA56-97C3F8BDDD83}" dt="2021-01-26T16:55:13.896" v="193" actId="1076"/>
          <ac:picMkLst>
            <pc:docMk/>
            <pc:sldMk cId="221121166" sldId="286"/>
            <ac:picMk id="5" creationId="{823D8281-1F3E-8944-8DA5-CF2BC20758A1}"/>
          </ac:picMkLst>
        </pc:picChg>
        <pc:picChg chg="add mod modCrop">
          <ac:chgData name="Luca Leoni" userId="b8d1e438-406d-4586-8413-0f9585f004c1" providerId="ADAL" clId="{75AF18AB-6721-8242-BA56-97C3F8BDDD83}" dt="2021-01-26T17:07:49.613" v="207" actId="1076"/>
          <ac:picMkLst>
            <pc:docMk/>
            <pc:sldMk cId="221121166" sldId="286"/>
            <ac:picMk id="7" creationId="{B9692189-7894-AB44-84C8-6AD72B0B749F}"/>
          </ac:picMkLst>
        </pc:picChg>
        <pc:picChg chg="add mod ord modCrop">
          <ac:chgData name="Luca Leoni" userId="b8d1e438-406d-4586-8413-0f9585f004c1" providerId="ADAL" clId="{75AF18AB-6721-8242-BA56-97C3F8BDDD83}" dt="2021-01-26T16:55:23.617" v="198" actId="1076"/>
          <ac:picMkLst>
            <pc:docMk/>
            <pc:sldMk cId="221121166" sldId="286"/>
            <ac:picMk id="9" creationId="{60F823F1-FFB4-E549-BC63-A4F585A38732}"/>
          </ac:picMkLst>
        </pc:picChg>
        <pc:picChg chg="add mod ord">
          <ac:chgData name="Luca Leoni" userId="b8d1e438-406d-4586-8413-0f9585f004c1" providerId="ADAL" clId="{75AF18AB-6721-8242-BA56-97C3F8BDDD83}" dt="2021-01-26T16:55:21.274" v="197" actId="1076"/>
          <ac:picMkLst>
            <pc:docMk/>
            <pc:sldMk cId="221121166" sldId="286"/>
            <ac:picMk id="11" creationId="{72359279-8767-C446-BF54-358B0ABAD6C0}"/>
          </ac:picMkLst>
        </pc:picChg>
      </pc:sldChg>
      <pc:sldChg chg="del">
        <pc:chgData name="Luca Leoni" userId="b8d1e438-406d-4586-8413-0f9585f004c1" providerId="ADAL" clId="{75AF18AB-6721-8242-BA56-97C3F8BDDD83}" dt="2021-02-01T09:53:29.159" v="513" actId="2696"/>
        <pc:sldMkLst>
          <pc:docMk/>
          <pc:sldMk cId="939629318" sldId="287"/>
        </pc:sldMkLst>
      </pc:sldChg>
      <pc:sldChg chg="addSp delSp modSp add del mod delDesignElem chgLayout">
        <pc:chgData name="Luca Leoni" userId="b8d1e438-406d-4586-8413-0f9585f004c1" providerId="ADAL" clId="{75AF18AB-6721-8242-BA56-97C3F8BDDD83}" dt="2021-01-26T17:19:49.583" v="454" actId="2890"/>
        <pc:sldMkLst>
          <pc:docMk/>
          <pc:sldMk cId="4094113408" sldId="288"/>
        </pc:sldMkLst>
        <pc:spChg chg="add del">
          <ac:chgData name="Luca Leoni" userId="b8d1e438-406d-4586-8413-0f9585f004c1" providerId="ADAL" clId="{75AF18AB-6721-8242-BA56-97C3F8BDDD83}" dt="2021-01-26T17:19:48.472" v="452" actId="478"/>
          <ac:spMkLst>
            <pc:docMk/>
            <pc:sldMk cId="4094113408" sldId="288"/>
            <ac:spMk id="2" creationId="{D813C6AE-61E8-884E-81D5-2530AFFF2284}"/>
          </ac:spMkLst>
        </pc:spChg>
        <pc:spChg chg="mod">
          <ac:chgData name="Luca Leoni" userId="b8d1e438-406d-4586-8413-0f9585f004c1" providerId="ADAL" clId="{75AF18AB-6721-8242-BA56-97C3F8BDDD83}" dt="2021-01-26T17:19:39.616" v="441" actId="1076"/>
          <ac:spMkLst>
            <pc:docMk/>
            <pc:sldMk cId="4094113408" sldId="288"/>
            <ac:spMk id="33" creationId="{42CD7917-A02C-4A33-896D-42DA2CA86C42}"/>
          </ac:spMkLst>
        </pc:spChg>
        <pc:spChg chg="add del">
          <ac:chgData name="Luca Leoni" userId="b8d1e438-406d-4586-8413-0f9585f004c1" providerId="ADAL" clId="{75AF18AB-6721-8242-BA56-97C3F8BDDD83}" dt="2021-01-26T17:19:46.964" v="451" actId="700"/>
          <ac:spMkLst>
            <pc:docMk/>
            <pc:sldMk cId="4094113408" sldId="288"/>
            <ac:spMk id="38" creationId="{C3A694C2-50DA-401D-9E8A-3621EBF0C75C}"/>
          </ac:spMkLst>
        </pc:spChg>
        <pc:picChg chg="add del">
          <ac:chgData name="Luca Leoni" userId="b8d1e438-406d-4586-8413-0f9585f004c1" providerId="ADAL" clId="{75AF18AB-6721-8242-BA56-97C3F8BDDD83}" dt="2021-01-26T17:19:49.133" v="453" actId="478"/>
          <ac:picMkLst>
            <pc:docMk/>
            <pc:sldMk cId="4094113408" sldId="288"/>
            <ac:picMk id="5" creationId="{84EB80CE-AEB3-8645-8FCF-C2A9B628A5C4}"/>
          </ac:picMkLst>
        </pc:picChg>
      </pc:sldChg>
      <pc:sldChg chg="del">
        <pc:chgData name="Luca Leoni" userId="b8d1e438-406d-4586-8413-0f9585f004c1" providerId="ADAL" clId="{75AF18AB-6721-8242-BA56-97C3F8BDDD83}" dt="2021-02-01T09:53:29.159" v="513" actId="2696"/>
        <pc:sldMkLst>
          <pc:docMk/>
          <pc:sldMk cId="1490554334" sldId="290"/>
        </pc:sldMkLst>
      </pc:sldChg>
      <pc:sldChg chg="modSp mod">
        <pc:chgData name="Luca Leoni" userId="b8d1e438-406d-4586-8413-0f9585f004c1" providerId="ADAL" clId="{75AF18AB-6721-8242-BA56-97C3F8BDDD83}" dt="2021-01-29T17:28:49.604" v="512" actId="20577"/>
        <pc:sldMkLst>
          <pc:docMk/>
          <pc:sldMk cId="3744250058" sldId="301"/>
        </pc:sldMkLst>
        <pc:spChg chg="mod">
          <ac:chgData name="Luca Leoni" userId="b8d1e438-406d-4586-8413-0f9585f004c1" providerId="ADAL" clId="{75AF18AB-6721-8242-BA56-97C3F8BDDD83}" dt="2021-01-29T17:28:49.604" v="512" actId="20577"/>
          <ac:spMkLst>
            <pc:docMk/>
            <pc:sldMk cId="3744250058" sldId="301"/>
            <ac:spMk id="3" creationId="{33A2C5F9-CE3B-46EC-B8C1-3925BEFF9C65}"/>
          </ac:spMkLst>
        </pc:spChg>
      </pc:sldChg>
      <pc:sldChg chg="addSp delSp modSp mod">
        <pc:chgData name="Luca Leoni" userId="b8d1e438-406d-4586-8413-0f9585f004c1" providerId="ADAL" clId="{75AF18AB-6721-8242-BA56-97C3F8BDDD83}" dt="2021-02-01T12:27:14.796" v="563" actId="1076"/>
        <pc:sldMkLst>
          <pc:docMk/>
          <pc:sldMk cId="2782997094" sldId="315"/>
        </pc:sldMkLst>
        <pc:spChg chg="mod">
          <ac:chgData name="Luca Leoni" userId="b8d1e438-406d-4586-8413-0f9585f004c1" providerId="ADAL" clId="{75AF18AB-6721-8242-BA56-97C3F8BDDD83}" dt="2021-02-01T12:25:54.201" v="551" actId="164"/>
          <ac:spMkLst>
            <pc:docMk/>
            <pc:sldMk cId="2782997094" sldId="315"/>
            <ac:spMk id="8" creationId="{B504E335-DD89-E344-91A4-224255DD93D5}"/>
          </ac:spMkLst>
        </pc:spChg>
        <pc:spChg chg="mod">
          <ac:chgData name="Luca Leoni" userId="b8d1e438-406d-4586-8413-0f9585f004c1" providerId="ADAL" clId="{75AF18AB-6721-8242-BA56-97C3F8BDDD83}" dt="2021-02-01T12:25:57.747" v="552" actId="164"/>
          <ac:spMkLst>
            <pc:docMk/>
            <pc:sldMk cId="2782997094" sldId="315"/>
            <ac:spMk id="9" creationId="{321FBDB8-005A-FA4E-B514-B49BD64B286F}"/>
          </ac:spMkLst>
        </pc:spChg>
        <pc:spChg chg="mod">
          <ac:chgData name="Luca Leoni" userId="b8d1e438-406d-4586-8413-0f9585f004c1" providerId="ADAL" clId="{75AF18AB-6721-8242-BA56-97C3F8BDDD83}" dt="2021-02-01T12:26:03.682" v="553" actId="164"/>
          <ac:spMkLst>
            <pc:docMk/>
            <pc:sldMk cId="2782997094" sldId="315"/>
            <ac:spMk id="10" creationId="{FB25804E-C140-F04A-BE87-B2F4BC77CBB3}"/>
          </ac:spMkLst>
        </pc:spChg>
        <pc:grpChg chg="add mod">
          <ac:chgData name="Luca Leoni" userId="b8d1e438-406d-4586-8413-0f9585f004c1" providerId="ADAL" clId="{75AF18AB-6721-8242-BA56-97C3F8BDDD83}" dt="2021-02-01T12:26:57.170" v="561" actId="1076"/>
          <ac:grpSpMkLst>
            <pc:docMk/>
            <pc:sldMk cId="2782997094" sldId="315"/>
            <ac:grpSpMk id="2" creationId="{AAA042A1-0933-6140-934F-2FFE45CB9EC3}"/>
          </ac:grpSpMkLst>
        </pc:grpChg>
        <pc:grpChg chg="add mod">
          <ac:chgData name="Luca Leoni" userId="b8d1e438-406d-4586-8413-0f9585f004c1" providerId="ADAL" clId="{75AF18AB-6721-8242-BA56-97C3F8BDDD83}" dt="2021-02-01T12:26:50.763" v="560" actId="1076"/>
          <ac:grpSpMkLst>
            <pc:docMk/>
            <pc:sldMk cId="2782997094" sldId="315"/>
            <ac:grpSpMk id="4" creationId="{F2EBBB81-A7AD-D34F-A6F4-28C405F91AA1}"/>
          </ac:grpSpMkLst>
        </pc:grpChg>
        <pc:grpChg chg="add mod">
          <ac:chgData name="Luca Leoni" userId="b8d1e438-406d-4586-8413-0f9585f004c1" providerId="ADAL" clId="{75AF18AB-6721-8242-BA56-97C3F8BDDD83}" dt="2021-02-01T12:27:14.796" v="563" actId="1076"/>
          <ac:grpSpMkLst>
            <pc:docMk/>
            <pc:sldMk cId="2782997094" sldId="315"/>
            <ac:grpSpMk id="5" creationId="{1EE11585-4BD0-DC4F-A608-CB871A5B5C11}"/>
          </ac:grpSpMkLst>
        </pc:grpChg>
        <pc:grpChg chg="add mod">
          <ac:chgData name="Luca Leoni" userId="b8d1e438-406d-4586-8413-0f9585f004c1" providerId="ADAL" clId="{75AF18AB-6721-8242-BA56-97C3F8BDDD83}" dt="2021-02-01T12:25:57.747" v="552" actId="164"/>
          <ac:grpSpMkLst>
            <pc:docMk/>
            <pc:sldMk cId="2782997094" sldId="315"/>
            <ac:grpSpMk id="17" creationId="{C25949FE-22DF-4B4F-ACF2-A4C9BCFCA67D}"/>
          </ac:grpSpMkLst>
        </pc:grpChg>
        <pc:picChg chg="add mod">
          <ac:chgData name="Luca Leoni" userId="b8d1e438-406d-4586-8413-0f9585f004c1" providerId="ADAL" clId="{75AF18AB-6721-8242-BA56-97C3F8BDDD83}" dt="2021-02-01T10:37:26.152" v="546" actId="164"/>
          <ac:picMkLst>
            <pc:docMk/>
            <pc:sldMk cId="2782997094" sldId="315"/>
            <ac:picMk id="3" creationId="{5E5D65CC-C8D4-7843-9886-15B8AE0F762A}"/>
          </ac:picMkLst>
        </pc:picChg>
        <pc:picChg chg="add del mod">
          <ac:chgData name="Luca Leoni" userId="b8d1e438-406d-4586-8413-0f9585f004c1" providerId="ADAL" clId="{75AF18AB-6721-8242-BA56-97C3F8BDDD83}" dt="2021-02-01T10:36:20.493" v="536" actId="478"/>
          <ac:picMkLst>
            <pc:docMk/>
            <pc:sldMk cId="2782997094" sldId="315"/>
            <ac:picMk id="5" creationId="{FA37E076-7EE2-744B-BC40-F3BEA8244B40}"/>
          </ac:picMkLst>
        </pc:picChg>
        <pc:picChg chg="add mod">
          <ac:chgData name="Luca Leoni" userId="b8d1e438-406d-4586-8413-0f9585f004c1" providerId="ADAL" clId="{75AF18AB-6721-8242-BA56-97C3F8BDDD83}" dt="2021-02-01T12:26:03.682" v="553" actId="164"/>
          <ac:picMkLst>
            <pc:docMk/>
            <pc:sldMk cId="2782997094" sldId="315"/>
            <ac:picMk id="12" creationId="{99AE8F76-E29B-8741-B4C7-55246F5C2F78}"/>
          </ac:picMkLst>
        </pc:picChg>
        <pc:picChg chg="add mod">
          <ac:chgData name="Luca Leoni" userId="b8d1e438-406d-4586-8413-0f9585f004c1" providerId="ADAL" clId="{75AF18AB-6721-8242-BA56-97C3F8BDDD83}" dt="2021-02-01T12:25:54.201" v="551" actId="164"/>
          <ac:picMkLst>
            <pc:docMk/>
            <pc:sldMk cId="2782997094" sldId="315"/>
            <ac:picMk id="14" creationId="{5604B296-BD5A-E642-87B8-4FA9B726BD2D}"/>
          </ac:picMkLst>
        </pc:picChg>
        <pc:picChg chg="add mod">
          <ac:chgData name="Luca Leoni" userId="b8d1e438-406d-4586-8413-0f9585f004c1" providerId="ADAL" clId="{75AF18AB-6721-8242-BA56-97C3F8BDDD83}" dt="2021-02-01T10:37:26.152" v="546" actId="164"/>
          <ac:picMkLst>
            <pc:docMk/>
            <pc:sldMk cId="2782997094" sldId="315"/>
            <ac:picMk id="16" creationId="{557A6C55-93C6-C749-962D-A5A585AB5C4C}"/>
          </ac:picMkLst>
        </pc:picChg>
      </pc:sldChg>
      <pc:sldMasterChg chg="delSp mod setBg modSldLayout">
        <pc:chgData name="Luca Leoni" userId="b8d1e438-406d-4586-8413-0f9585f004c1" providerId="ADAL" clId="{75AF18AB-6721-8242-BA56-97C3F8BDDD83}" dt="2021-01-26T17:23:58.296" v="510"/>
        <pc:sldMasterMkLst>
          <pc:docMk/>
          <pc:sldMasterMk cId="0" sldId="2147483696"/>
        </pc:sldMasterMkLst>
        <pc:picChg chg="del">
          <ac:chgData name="Luca Leoni" userId="b8d1e438-406d-4586-8413-0f9585f004c1" providerId="ADAL" clId="{75AF18AB-6721-8242-BA56-97C3F8BDDD83}" dt="2021-01-26T16:46:44.005" v="65" actId="478"/>
          <ac:picMkLst>
            <pc:docMk/>
            <pc:sldMasterMk cId="0" sldId="2147483696"/>
            <ac:picMk id="5" creationId="{6816F179-6B2A-2045-9BD4-ED3D63B9E5D1}"/>
          </ac:picMkLst>
        </pc:picChg>
        <pc:sldLayoutChg chg="setBg">
          <pc:chgData name="Luca Leoni" userId="b8d1e438-406d-4586-8413-0f9585f004c1" providerId="ADAL" clId="{75AF18AB-6721-8242-BA56-97C3F8BDDD83}" dt="2021-01-26T16:45:14.160" v="59"/>
          <pc:sldLayoutMkLst>
            <pc:docMk/>
            <pc:sldMasterMk cId="0" sldId="2147483696"/>
            <pc:sldLayoutMk cId="0" sldId="2147483698"/>
          </pc:sldLayoutMkLst>
        </pc:sldLayoutChg>
        <pc:sldLayoutChg chg="addSp delSp mod setBg">
          <pc:chgData name="Luca Leoni" userId="b8d1e438-406d-4586-8413-0f9585f004c1" providerId="ADAL" clId="{75AF18AB-6721-8242-BA56-97C3F8BDDD83}" dt="2021-01-26T17:20:32.197" v="462"/>
          <pc:sldLayoutMkLst>
            <pc:docMk/>
            <pc:sldMasterMk cId="0" sldId="2147483696"/>
            <pc:sldLayoutMk cId="0" sldId="2147483703"/>
          </pc:sldLayoutMkLst>
          <pc:spChg chg="add del">
            <ac:chgData name="Luca Leoni" userId="b8d1e438-406d-4586-8413-0f9585f004c1" providerId="ADAL" clId="{75AF18AB-6721-8242-BA56-97C3F8BDDD83}" dt="2021-01-26T17:20:02.366" v="460" actId="478"/>
            <ac:spMkLst>
              <pc:docMk/>
              <pc:sldMasterMk cId="0" sldId="2147483696"/>
              <pc:sldLayoutMk cId="0" sldId="2147483703"/>
              <ac:spMk id="2" creationId="{00000000-0000-0000-0000-000000000000}"/>
            </ac:spMkLst>
          </pc:spChg>
          <pc:spChg chg="add del">
            <ac:chgData name="Luca Leoni" userId="b8d1e438-406d-4586-8413-0f9585f004c1" providerId="ADAL" clId="{75AF18AB-6721-8242-BA56-97C3F8BDDD83}" dt="2021-01-26T17:19:50.781" v="455" actId="478"/>
            <ac:spMkLst>
              <pc:docMk/>
              <pc:sldMasterMk cId="0" sldId="2147483696"/>
              <pc:sldLayoutMk cId="0" sldId="2147483703"/>
              <ac:spMk id="3" creationId="{00000000-0000-0000-0000-000000000000}"/>
            </ac:spMkLst>
          </pc:spChg>
          <pc:spChg chg="add del">
            <ac:chgData name="Luca Leoni" userId="b8d1e438-406d-4586-8413-0f9585f004c1" providerId="ADAL" clId="{75AF18AB-6721-8242-BA56-97C3F8BDDD83}" dt="2021-01-26T17:19:52.171" v="456" actId="478"/>
            <ac:spMkLst>
              <pc:docMk/>
              <pc:sldMasterMk cId="0" sldId="2147483696"/>
              <pc:sldLayoutMk cId="0" sldId="2147483703"/>
              <ac:spMk id="4" creationId="{00000000-0000-0000-0000-000000000000}"/>
            </ac:spMkLst>
          </pc:spChg>
        </pc:sldLayoutChg>
        <pc:sldLayoutChg chg="delSp mod">
          <pc:chgData name="Luca Leoni" userId="b8d1e438-406d-4586-8413-0f9585f004c1" providerId="ADAL" clId="{75AF18AB-6721-8242-BA56-97C3F8BDDD83}" dt="2021-01-26T16:47:45.798" v="122" actId="478"/>
          <pc:sldLayoutMkLst>
            <pc:docMk/>
            <pc:sldMasterMk cId="0" sldId="2147483696"/>
            <pc:sldLayoutMk cId="0" sldId="2147483704"/>
          </pc:sldLayoutMkLst>
          <pc:spChg chg="del">
            <ac:chgData name="Luca Leoni" userId="b8d1e438-406d-4586-8413-0f9585f004c1" providerId="ADAL" clId="{75AF18AB-6721-8242-BA56-97C3F8BDDD83}" dt="2021-01-26T16:47:45.798" v="122" actId="478"/>
            <ac:spMkLst>
              <pc:docMk/>
              <pc:sldMasterMk cId="0" sldId="2147483696"/>
              <pc:sldLayoutMk cId="0" sldId="2147483704"/>
              <ac:spMk id="26" creationId="{00000000-0000-0000-0000-000000000000}"/>
            </ac:spMkLst>
          </pc:spChg>
        </pc:sldLayoutChg>
        <pc:sldLayoutChg chg="delSp mod">
          <pc:chgData name="Luca Leoni" userId="b8d1e438-406d-4586-8413-0f9585f004c1" providerId="ADAL" clId="{75AF18AB-6721-8242-BA56-97C3F8BDDD83}" dt="2021-01-26T16:47:38.870" v="121" actId="478"/>
          <pc:sldLayoutMkLst>
            <pc:docMk/>
            <pc:sldMasterMk cId="0" sldId="2147483696"/>
            <pc:sldLayoutMk cId="0" sldId="2147483705"/>
          </pc:sldLayoutMkLst>
          <pc:spChg chg="del">
            <ac:chgData name="Luca Leoni" userId="b8d1e438-406d-4586-8413-0f9585f004c1" providerId="ADAL" clId="{75AF18AB-6721-8242-BA56-97C3F8BDDD83}" dt="2021-01-26T16:47:37.348" v="120" actId="478"/>
            <ac:spMkLst>
              <pc:docMk/>
              <pc:sldMasterMk cId="0" sldId="2147483696"/>
              <pc:sldLayoutMk cId="0" sldId="2147483705"/>
              <ac:spMk id="3" creationId="{00000000-0000-0000-0000-000000000000}"/>
            </ac:spMkLst>
          </pc:spChg>
          <pc:spChg chg="del">
            <ac:chgData name="Luca Leoni" userId="b8d1e438-406d-4586-8413-0f9585f004c1" providerId="ADAL" clId="{75AF18AB-6721-8242-BA56-97C3F8BDDD83}" dt="2021-01-26T16:47:38.870" v="121" actId="478"/>
            <ac:spMkLst>
              <pc:docMk/>
              <pc:sldMasterMk cId="0" sldId="2147483696"/>
              <pc:sldLayoutMk cId="0" sldId="2147483705"/>
              <ac:spMk id="18" creationId="{00000000-0000-0000-0000-000000000000}"/>
            </ac:spMkLst>
          </pc:spChg>
        </pc:sldLayoutChg>
      </pc:sldMasterChg>
      <pc:sldMasterChg chg="del delSldLayout">
        <pc:chgData name="Luca Leoni" userId="b8d1e438-406d-4586-8413-0f9585f004c1" providerId="ADAL" clId="{75AF18AB-6721-8242-BA56-97C3F8BDDD83}" dt="2021-01-26T16:47:28.498" v="119" actId="2696"/>
        <pc:sldMasterMkLst>
          <pc:docMk/>
          <pc:sldMasterMk cId="1308244346" sldId="2147483708"/>
        </pc:sldMasterMkLst>
        <pc:sldLayoutChg chg="del">
          <pc:chgData name="Luca Leoni" userId="b8d1e438-406d-4586-8413-0f9585f004c1" providerId="ADAL" clId="{75AF18AB-6721-8242-BA56-97C3F8BDDD83}" dt="2021-01-26T16:47:28.469" v="108" actId="2696"/>
          <pc:sldLayoutMkLst>
            <pc:docMk/>
            <pc:sldMasterMk cId="1308244346" sldId="2147483708"/>
            <pc:sldLayoutMk cId="1564990685" sldId="2147483709"/>
          </pc:sldLayoutMkLst>
        </pc:sldLayoutChg>
        <pc:sldLayoutChg chg="del">
          <pc:chgData name="Luca Leoni" userId="b8d1e438-406d-4586-8413-0f9585f004c1" providerId="ADAL" clId="{75AF18AB-6721-8242-BA56-97C3F8BDDD83}" dt="2021-01-26T16:47:28.471" v="109" actId="2696"/>
          <pc:sldLayoutMkLst>
            <pc:docMk/>
            <pc:sldMasterMk cId="1308244346" sldId="2147483708"/>
            <pc:sldLayoutMk cId="1311453234" sldId="2147483710"/>
          </pc:sldLayoutMkLst>
        </pc:sldLayoutChg>
        <pc:sldLayoutChg chg="del">
          <pc:chgData name="Luca Leoni" userId="b8d1e438-406d-4586-8413-0f9585f004c1" providerId="ADAL" clId="{75AF18AB-6721-8242-BA56-97C3F8BDDD83}" dt="2021-01-26T16:47:28.473" v="110" actId="2696"/>
          <pc:sldLayoutMkLst>
            <pc:docMk/>
            <pc:sldMasterMk cId="1308244346" sldId="2147483708"/>
            <pc:sldLayoutMk cId="857019020" sldId="2147483711"/>
          </pc:sldLayoutMkLst>
        </pc:sldLayoutChg>
        <pc:sldLayoutChg chg="del">
          <pc:chgData name="Luca Leoni" userId="b8d1e438-406d-4586-8413-0f9585f004c1" providerId="ADAL" clId="{75AF18AB-6721-8242-BA56-97C3F8BDDD83}" dt="2021-01-26T16:47:28.474" v="111" actId="2696"/>
          <pc:sldLayoutMkLst>
            <pc:docMk/>
            <pc:sldMasterMk cId="1308244346" sldId="2147483708"/>
            <pc:sldLayoutMk cId="2725030842" sldId="2147483712"/>
          </pc:sldLayoutMkLst>
        </pc:sldLayoutChg>
        <pc:sldLayoutChg chg="del">
          <pc:chgData name="Luca Leoni" userId="b8d1e438-406d-4586-8413-0f9585f004c1" providerId="ADAL" clId="{75AF18AB-6721-8242-BA56-97C3F8BDDD83}" dt="2021-01-26T16:47:28.476" v="112" actId="2696"/>
          <pc:sldLayoutMkLst>
            <pc:docMk/>
            <pc:sldMasterMk cId="1308244346" sldId="2147483708"/>
            <pc:sldLayoutMk cId="3288890788" sldId="2147483713"/>
          </pc:sldLayoutMkLst>
        </pc:sldLayoutChg>
        <pc:sldLayoutChg chg="del">
          <pc:chgData name="Luca Leoni" userId="b8d1e438-406d-4586-8413-0f9585f004c1" providerId="ADAL" clId="{75AF18AB-6721-8242-BA56-97C3F8BDDD83}" dt="2021-01-26T16:47:28.479" v="113" actId="2696"/>
          <pc:sldLayoutMkLst>
            <pc:docMk/>
            <pc:sldMasterMk cId="1308244346" sldId="2147483708"/>
            <pc:sldLayoutMk cId="148546485" sldId="2147483714"/>
          </pc:sldLayoutMkLst>
        </pc:sldLayoutChg>
        <pc:sldLayoutChg chg="del">
          <pc:chgData name="Luca Leoni" userId="b8d1e438-406d-4586-8413-0f9585f004c1" providerId="ADAL" clId="{75AF18AB-6721-8242-BA56-97C3F8BDDD83}" dt="2021-01-26T16:47:28.480" v="114" actId="2696"/>
          <pc:sldLayoutMkLst>
            <pc:docMk/>
            <pc:sldMasterMk cId="1308244346" sldId="2147483708"/>
            <pc:sldLayoutMk cId="2193772998" sldId="2147483715"/>
          </pc:sldLayoutMkLst>
        </pc:sldLayoutChg>
        <pc:sldLayoutChg chg="del">
          <pc:chgData name="Luca Leoni" userId="b8d1e438-406d-4586-8413-0f9585f004c1" providerId="ADAL" clId="{75AF18AB-6721-8242-BA56-97C3F8BDDD83}" dt="2021-01-26T16:47:28.482" v="115" actId="2696"/>
          <pc:sldLayoutMkLst>
            <pc:docMk/>
            <pc:sldMasterMk cId="1308244346" sldId="2147483708"/>
            <pc:sldLayoutMk cId="3155828419" sldId="2147483716"/>
          </pc:sldLayoutMkLst>
        </pc:sldLayoutChg>
        <pc:sldLayoutChg chg="del">
          <pc:chgData name="Luca Leoni" userId="b8d1e438-406d-4586-8413-0f9585f004c1" providerId="ADAL" clId="{75AF18AB-6721-8242-BA56-97C3F8BDDD83}" dt="2021-01-26T16:47:28.484" v="116" actId="2696"/>
          <pc:sldLayoutMkLst>
            <pc:docMk/>
            <pc:sldMasterMk cId="1308244346" sldId="2147483708"/>
            <pc:sldLayoutMk cId="1196703649" sldId="2147483717"/>
          </pc:sldLayoutMkLst>
        </pc:sldLayoutChg>
        <pc:sldLayoutChg chg="del">
          <pc:chgData name="Luca Leoni" userId="b8d1e438-406d-4586-8413-0f9585f004c1" providerId="ADAL" clId="{75AF18AB-6721-8242-BA56-97C3F8BDDD83}" dt="2021-01-26T16:47:28.486" v="117" actId="2696"/>
          <pc:sldLayoutMkLst>
            <pc:docMk/>
            <pc:sldMasterMk cId="1308244346" sldId="2147483708"/>
            <pc:sldLayoutMk cId="1156399386" sldId="2147483718"/>
          </pc:sldLayoutMkLst>
        </pc:sldLayoutChg>
        <pc:sldLayoutChg chg="del">
          <pc:chgData name="Luca Leoni" userId="b8d1e438-406d-4586-8413-0f9585f004c1" providerId="ADAL" clId="{75AF18AB-6721-8242-BA56-97C3F8BDDD83}" dt="2021-01-26T16:47:28.488" v="118" actId="2696"/>
          <pc:sldLayoutMkLst>
            <pc:docMk/>
            <pc:sldMasterMk cId="1308244346" sldId="2147483708"/>
            <pc:sldLayoutMk cId="1255648614" sldId="2147483719"/>
          </pc:sldLayoutMkLst>
        </pc:sldLayoutChg>
      </pc:sldMasterChg>
      <pc:sldMasterChg chg="delSp del mod delSldLayout modSldLayout">
        <pc:chgData name="Luca Leoni" userId="b8d1e438-406d-4586-8413-0f9585f004c1" providerId="ADAL" clId="{75AF18AB-6721-8242-BA56-97C3F8BDDD83}" dt="2021-01-26T16:47:20.812" v="107" actId="2696"/>
        <pc:sldMasterMkLst>
          <pc:docMk/>
          <pc:sldMasterMk cId="112136566" sldId="2147483720"/>
        </pc:sldMasterMkLst>
        <pc:spChg chg="del">
          <ac:chgData name="Luca Leoni" userId="b8d1e438-406d-4586-8413-0f9585f004c1" providerId="ADAL" clId="{75AF18AB-6721-8242-BA56-97C3F8BDDD83}" dt="2021-01-26T16:46:50.348" v="66" actId="478"/>
          <ac:spMkLst>
            <pc:docMk/>
            <pc:sldMasterMk cId="112136566" sldId="2147483720"/>
            <ac:spMk id="8" creationId="{6418B328-B1C4-4F36-8E83-7CA972BB29CB}"/>
          </ac:spMkLst>
        </pc:spChg>
        <pc:picChg chg="del">
          <ac:chgData name="Luca Leoni" userId="b8d1e438-406d-4586-8413-0f9585f004c1" providerId="ADAL" clId="{75AF18AB-6721-8242-BA56-97C3F8BDDD83}" dt="2021-01-26T16:46:51.826" v="67" actId="478"/>
          <ac:picMkLst>
            <pc:docMk/>
            <pc:sldMasterMk cId="112136566" sldId="2147483720"/>
            <ac:picMk id="4" creationId="{3CA8DAA7-A4F2-4DC7-A740-5731793FE462}"/>
          </ac:picMkLst>
        </pc:picChg>
        <pc:sldLayoutChg chg="del">
          <pc:chgData name="Luca Leoni" userId="b8d1e438-406d-4586-8413-0f9585f004c1" providerId="ADAL" clId="{75AF18AB-6721-8242-BA56-97C3F8BDDD83}" dt="2021-01-26T16:47:20.786" v="96" actId="2696"/>
          <pc:sldLayoutMkLst>
            <pc:docMk/>
            <pc:sldMasterMk cId="112136566" sldId="2147483720"/>
            <pc:sldLayoutMk cId="2828359148" sldId="2147483721"/>
          </pc:sldLayoutMkLst>
        </pc:sldLayoutChg>
        <pc:sldLayoutChg chg="del">
          <pc:chgData name="Luca Leoni" userId="b8d1e438-406d-4586-8413-0f9585f004c1" providerId="ADAL" clId="{75AF18AB-6721-8242-BA56-97C3F8BDDD83}" dt="2021-01-26T16:47:20.788" v="97" actId="2696"/>
          <pc:sldLayoutMkLst>
            <pc:docMk/>
            <pc:sldMasterMk cId="112136566" sldId="2147483720"/>
            <pc:sldLayoutMk cId="2523248365" sldId="2147483722"/>
          </pc:sldLayoutMkLst>
        </pc:sldLayoutChg>
        <pc:sldLayoutChg chg="del">
          <pc:chgData name="Luca Leoni" userId="b8d1e438-406d-4586-8413-0f9585f004c1" providerId="ADAL" clId="{75AF18AB-6721-8242-BA56-97C3F8BDDD83}" dt="2021-01-26T16:47:20.790" v="98" actId="2696"/>
          <pc:sldLayoutMkLst>
            <pc:docMk/>
            <pc:sldMasterMk cId="112136566" sldId="2147483720"/>
            <pc:sldLayoutMk cId="4203637812" sldId="2147483723"/>
          </pc:sldLayoutMkLst>
        </pc:sldLayoutChg>
        <pc:sldLayoutChg chg="del">
          <pc:chgData name="Luca Leoni" userId="b8d1e438-406d-4586-8413-0f9585f004c1" providerId="ADAL" clId="{75AF18AB-6721-8242-BA56-97C3F8BDDD83}" dt="2021-01-26T16:47:20.792" v="99" actId="2696"/>
          <pc:sldLayoutMkLst>
            <pc:docMk/>
            <pc:sldMasterMk cId="112136566" sldId="2147483720"/>
            <pc:sldLayoutMk cId="2505984850" sldId="2147483724"/>
          </pc:sldLayoutMkLst>
        </pc:sldLayoutChg>
        <pc:sldLayoutChg chg="del">
          <pc:chgData name="Luca Leoni" userId="b8d1e438-406d-4586-8413-0f9585f004c1" providerId="ADAL" clId="{75AF18AB-6721-8242-BA56-97C3F8BDDD83}" dt="2021-01-26T16:47:20.794" v="100" actId="2696"/>
          <pc:sldLayoutMkLst>
            <pc:docMk/>
            <pc:sldMasterMk cId="112136566" sldId="2147483720"/>
            <pc:sldLayoutMk cId="3586469218" sldId="2147483725"/>
          </pc:sldLayoutMkLst>
        </pc:sldLayoutChg>
        <pc:sldLayoutChg chg="del">
          <pc:chgData name="Luca Leoni" userId="b8d1e438-406d-4586-8413-0f9585f004c1" providerId="ADAL" clId="{75AF18AB-6721-8242-BA56-97C3F8BDDD83}" dt="2021-01-26T16:47:20.796" v="101" actId="2696"/>
          <pc:sldLayoutMkLst>
            <pc:docMk/>
            <pc:sldMasterMk cId="112136566" sldId="2147483720"/>
            <pc:sldLayoutMk cId="2399510545" sldId="2147483726"/>
          </pc:sldLayoutMkLst>
        </pc:sldLayoutChg>
        <pc:sldLayoutChg chg="del">
          <pc:chgData name="Luca Leoni" userId="b8d1e438-406d-4586-8413-0f9585f004c1" providerId="ADAL" clId="{75AF18AB-6721-8242-BA56-97C3F8BDDD83}" dt="2021-01-26T16:47:20.798" v="102" actId="2696"/>
          <pc:sldLayoutMkLst>
            <pc:docMk/>
            <pc:sldMasterMk cId="112136566" sldId="2147483720"/>
            <pc:sldLayoutMk cId="3837232303" sldId="2147483727"/>
          </pc:sldLayoutMkLst>
        </pc:sldLayoutChg>
        <pc:sldLayoutChg chg="delSp del mod">
          <pc:chgData name="Luca Leoni" userId="b8d1e438-406d-4586-8413-0f9585f004c1" providerId="ADAL" clId="{75AF18AB-6721-8242-BA56-97C3F8BDDD83}" dt="2021-01-26T16:47:20.800" v="103" actId="2696"/>
          <pc:sldLayoutMkLst>
            <pc:docMk/>
            <pc:sldMasterMk cId="112136566" sldId="2147483720"/>
            <pc:sldLayoutMk cId="2983452674" sldId="2147483728"/>
          </pc:sldLayoutMkLst>
          <pc:spChg chg="del">
            <ac:chgData name="Luca Leoni" userId="b8d1e438-406d-4586-8413-0f9585f004c1" providerId="ADAL" clId="{75AF18AB-6721-8242-BA56-97C3F8BDDD83}" dt="2021-01-26T16:46:55.616" v="68" actId="478"/>
            <ac:spMkLst>
              <pc:docMk/>
              <pc:sldMasterMk cId="112136566" sldId="2147483720"/>
              <pc:sldLayoutMk cId="2983452674" sldId="2147483728"/>
              <ac:spMk id="26" creationId="{00000000-0000-0000-0000-000000000000}"/>
            </ac:spMkLst>
          </pc:spChg>
        </pc:sldLayoutChg>
        <pc:sldLayoutChg chg="delSp del mod">
          <pc:chgData name="Luca Leoni" userId="b8d1e438-406d-4586-8413-0f9585f004c1" providerId="ADAL" clId="{75AF18AB-6721-8242-BA56-97C3F8BDDD83}" dt="2021-01-26T16:47:20.803" v="104" actId="2696"/>
          <pc:sldLayoutMkLst>
            <pc:docMk/>
            <pc:sldMasterMk cId="112136566" sldId="2147483720"/>
            <pc:sldLayoutMk cId="4271236330" sldId="2147483729"/>
          </pc:sldLayoutMkLst>
          <pc:spChg chg="del">
            <ac:chgData name="Luca Leoni" userId="b8d1e438-406d-4586-8413-0f9585f004c1" providerId="ADAL" clId="{75AF18AB-6721-8242-BA56-97C3F8BDDD83}" dt="2021-01-26T16:46:57.799" v="69" actId="478"/>
            <ac:spMkLst>
              <pc:docMk/>
              <pc:sldMasterMk cId="112136566" sldId="2147483720"/>
              <pc:sldLayoutMk cId="4271236330" sldId="2147483729"/>
              <ac:spMk id="18" creationId="{00000000-0000-0000-0000-000000000000}"/>
            </ac:spMkLst>
          </pc:spChg>
        </pc:sldLayoutChg>
        <pc:sldLayoutChg chg="del">
          <pc:chgData name="Luca Leoni" userId="b8d1e438-406d-4586-8413-0f9585f004c1" providerId="ADAL" clId="{75AF18AB-6721-8242-BA56-97C3F8BDDD83}" dt="2021-01-26T16:47:20.804" v="105" actId="2696"/>
          <pc:sldLayoutMkLst>
            <pc:docMk/>
            <pc:sldMasterMk cId="112136566" sldId="2147483720"/>
            <pc:sldLayoutMk cId="3427508214" sldId="2147483730"/>
          </pc:sldLayoutMkLst>
        </pc:sldLayoutChg>
        <pc:sldLayoutChg chg="del">
          <pc:chgData name="Luca Leoni" userId="b8d1e438-406d-4586-8413-0f9585f004c1" providerId="ADAL" clId="{75AF18AB-6721-8242-BA56-97C3F8BDDD83}" dt="2021-01-26T16:47:20.806" v="106" actId="2696"/>
          <pc:sldLayoutMkLst>
            <pc:docMk/>
            <pc:sldMasterMk cId="112136566" sldId="2147483720"/>
            <pc:sldLayoutMk cId="22997430" sldId="2147483731"/>
          </pc:sldLayoutMkLst>
        </pc:sldLayoutChg>
      </pc:sldMasterChg>
      <pc:sldMasterChg chg="del delSldLayout modSldLayout">
        <pc:chgData name="Luca Leoni" userId="b8d1e438-406d-4586-8413-0f9585f004c1" providerId="ADAL" clId="{75AF18AB-6721-8242-BA56-97C3F8BDDD83}" dt="2021-01-26T16:47:14.911" v="95" actId="2696"/>
        <pc:sldMasterMkLst>
          <pc:docMk/>
          <pc:sldMasterMk cId="4128617757" sldId="2147483732"/>
        </pc:sldMasterMkLst>
        <pc:sldLayoutChg chg="del">
          <pc:chgData name="Luca Leoni" userId="b8d1e438-406d-4586-8413-0f9585f004c1" providerId="ADAL" clId="{75AF18AB-6721-8242-BA56-97C3F8BDDD83}" dt="2021-01-26T16:47:14.889" v="84" actId="2696"/>
          <pc:sldLayoutMkLst>
            <pc:docMk/>
            <pc:sldMasterMk cId="4128617757" sldId="2147483732"/>
            <pc:sldLayoutMk cId="4168615120" sldId="2147483733"/>
          </pc:sldLayoutMkLst>
        </pc:sldLayoutChg>
        <pc:sldLayoutChg chg="del">
          <pc:chgData name="Luca Leoni" userId="b8d1e438-406d-4586-8413-0f9585f004c1" providerId="ADAL" clId="{75AF18AB-6721-8242-BA56-97C3F8BDDD83}" dt="2021-01-26T16:47:14.891" v="85" actId="2696"/>
          <pc:sldLayoutMkLst>
            <pc:docMk/>
            <pc:sldMasterMk cId="4128617757" sldId="2147483732"/>
            <pc:sldLayoutMk cId="859134141" sldId="2147483734"/>
          </pc:sldLayoutMkLst>
        </pc:sldLayoutChg>
        <pc:sldLayoutChg chg="del">
          <pc:chgData name="Luca Leoni" userId="b8d1e438-406d-4586-8413-0f9585f004c1" providerId="ADAL" clId="{75AF18AB-6721-8242-BA56-97C3F8BDDD83}" dt="2021-01-26T16:47:14.893" v="86" actId="2696"/>
          <pc:sldLayoutMkLst>
            <pc:docMk/>
            <pc:sldMasterMk cId="4128617757" sldId="2147483732"/>
            <pc:sldLayoutMk cId="1480712066" sldId="2147483735"/>
          </pc:sldLayoutMkLst>
        </pc:sldLayoutChg>
        <pc:sldLayoutChg chg="del">
          <pc:chgData name="Luca Leoni" userId="b8d1e438-406d-4586-8413-0f9585f004c1" providerId="ADAL" clId="{75AF18AB-6721-8242-BA56-97C3F8BDDD83}" dt="2021-01-26T16:47:14.895" v="87" actId="2696"/>
          <pc:sldLayoutMkLst>
            <pc:docMk/>
            <pc:sldMasterMk cId="4128617757" sldId="2147483732"/>
            <pc:sldLayoutMk cId="789085106" sldId="2147483736"/>
          </pc:sldLayoutMkLst>
        </pc:sldLayoutChg>
        <pc:sldLayoutChg chg="del">
          <pc:chgData name="Luca Leoni" userId="b8d1e438-406d-4586-8413-0f9585f004c1" providerId="ADAL" clId="{75AF18AB-6721-8242-BA56-97C3F8BDDD83}" dt="2021-01-26T16:47:14.897" v="88" actId="2696"/>
          <pc:sldLayoutMkLst>
            <pc:docMk/>
            <pc:sldMasterMk cId="4128617757" sldId="2147483732"/>
            <pc:sldLayoutMk cId="1407468342" sldId="2147483737"/>
          </pc:sldLayoutMkLst>
        </pc:sldLayoutChg>
        <pc:sldLayoutChg chg="del">
          <pc:chgData name="Luca Leoni" userId="b8d1e438-406d-4586-8413-0f9585f004c1" providerId="ADAL" clId="{75AF18AB-6721-8242-BA56-97C3F8BDDD83}" dt="2021-01-26T16:47:14.899" v="89" actId="2696"/>
          <pc:sldLayoutMkLst>
            <pc:docMk/>
            <pc:sldMasterMk cId="4128617757" sldId="2147483732"/>
            <pc:sldLayoutMk cId="1963088727" sldId="2147483738"/>
          </pc:sldLayoutMkLst>
        </pc:sldLayoutChg>
        <pc:sldLayoutChg chg="del">
          <pc:chgData name="Luca Leoni" userId="b8d1e438-406d-4586-8413-0f9585f004c1" providerId="ADAL" clId="{75AF18AB-6721-8242-BA56-97C3F8BDDD83}" dt="2021-01-26T16:47:14.900" v="90" actId="2696"/>
          <pc:sldLayoutMkLst>
            <pc:docMk/>
            <pc:sldMasterMk cId="4128617757" sldId="2147483732"/>
            <pc:sldLayoutMk cId="3096363970" sldId="2147483739"/>
          </pc:sldLayoutMkLst>
        </pc:sldLayoutChg>
        <pc:sldLayoutChg chg="delSp del mod">
          <pc:chgData name="Luca Leoni" userId="b8d1e438-406d-4586-8413-0f9585f004c1" providerId="ADAL" clId="{75AF18AB-6721-8242-BA56-97C3F8BDDD83}" dt="2021-01-26T16:47:14.903" v="91" actId="2696"/>
          <pc:sldLayoutMkLst>
            <pc:docMk/>
            <pc:sldMasterMk cId="4128617757" sldId="2147483732"/>
            <pc:sldLayoutMk cId="3839766683" sldId="2147483740"/>
          </pc:sldLayoutMkLst>
          <pc:spChg chg="del">
            <ac:chgData name="Luca Leoni" userId="b8d1e438-406d-4586-8413-0f9585f004c1" providerId="ADAL" clId="{75AF18AB-6721-8242-BA56-97C3F8BDDD83}" dt="2021-01-26T16:47:02.755" v="70" actId="478"/>
            <ac:spMkLst>
              <pc:docMk/>
              <pc:sldMasterMk cId="4128617757" sldId="2147483732"/>
              <pc:sldLayoutMk cId="3839766683" sldId="2147483740"/>
              <ac:spMk id="26" creationId="{00000000-0000-0000-0000-000000000000}"/>
            </ac:spMkLst>
          </pc:spChg>
        </pc:sldLayoutChg>
        <pc:sldLayoutChg chg="delSp del mod">
          <pc:chgData name="Luca Leoni" userId="b8d1e438-406d-4586-8413-0f9585f004c1" providerId="ADAL" clId="{75AF18AB-6721-8242-BA56-97C3F8BDDD83}" dt="2021-01-26T16:47:14.904" v="92" actId="2696"/>
          <pc:sldLayoutMkLst>
            <pc:docMk/>
            <pc:sldMasterMk cId="4128617757" sldId="2147483732"/>
            <pc:sldLayoutMk cId="1249527190" sldId="2147483741"/>
          </pc:sldLayoutMkLst>
          <pc:spChg chg="del">
            <ac:chgData name="Luca Leoni" userId="b8d1e438-406d-4586-8413-0f9585f004c1" providerId="ADAL" clId="{75AF18AB-6721-8242-BA56-97C3F8BDDD83}" dt="2021-01-26T16:47:04.797" v="71" actId="478"/>
            <ac:spMkLst>
              <pc:docMk/>
              <pc:sldMasterMk cId="4128617757" sldId="2147483732"/>
              <pc:sldLayoutMk cId="1249527190" sldId="2147483741"/>
              <ac:spMk id="18" creationId="{00000000-0000-0000-0000-000000000000}"/>
            </ac:spMkLst>
          </pc:spChg>
        </pc:sldLayoutChg>
        <pc:sldLayoutChg chg="del">
          <pc:chgData name="Luca Leoni" userId="b8d1e438-406d-4586-8413-0f9585f004c1" providerId="ADAL" clId="{75AF18AB-6721-8242-BA56-97C3F8BDDD83}" dt="2021-01-26T16:47:14.906" v="93" actId="2696"/>
          <pc:sldLayoutMkLst>
            <pc:docMk/>
            <pc:sldMasterMk cId="4128617757" sldId="2147483732"/>
            <pc:sldLayoutMk cId="1484139462" sldId="2147483742"/>
          </pc:sldLayoutMkLst>
        </pc:sldLayoutChg>
        <pc:sldLayoutChg chg="del">
          <pc:chgData name="Luca Leoni" userId="b8d1e438-406d-4586-8413-0f9585f004c1" providerId="ADAL" clId="{75AF18AB-6721-8242-BA56-97C3F8BDDD83}" dt="2021-01-26T16:47:14.907" v="94" actId="2696"/>
          <pc:sldLayoutMkLst>
            <pc:docMk/>
            <pc:sldMasterMk cId="4128617757" sldId="2147483732"/>
            <pc:sldLayoutMk cId="977700422" sldId="2147483743"/>
          </pc:sldLayoutMkLst>
        </pc:sldLayoutChg>
      </pc:sldMasterChg>
      <pc:sldMasterChg chg="del delSldLayout">
        <pc:chgData name="Luca Leoni" userId="b8d1e438-406d-4586-8413-0f9585f004c1" providerId="ADAL" clId="{75AF18AB-6721-8242-BA56-97C3F8BDDD83}" dt="2021-01-26T16:47:11.297" v="83" actId="2696"/>
        <pc:sldMasterMkLst>
          <pc:docMk/>
          <pc:sldMasterMk cId="548862657" sldId="2147483744"/>
        </pc:sldMasterMkLst>
        <pc:sldLayoutChg chg="del">
          <pc:chgData name="Luca Leoni" userId="b8d1e438-406d-4586-8413-0f9585f004c1" providerId="ADAL" clId="{75AF18AB-6721-8242-BA56-97C3F8BDDD83}" dt="2021-01-26T16:47:11.274" v="72" actId="2696"/>
          <pc:sldLayoutMkLst>
            <pc:docMk/>
            <pc:sldMasterMk cId="548862657" sldId="2147483744"/>
            <pc:sldLayoutMk cId="3185350382" sldId="2147483745"/>
          </pc:sldLayoutMkLst>
        </pc:sldLayoutChg>
        <pc:sldLayoutChg chg="del">
          <pc:chgData name="Luca Leoni" userId="b8d1e438-406d-4586-8413-0f9585f004c1" providerId="ADAL" clId="{75AF18AB-6721-8242-BA56-97C3F8BDDD83}" dt="2021-01-26T16:47:11.276" v="73" actId="2696"/>
          <pc:sldLayoutMkLst>
            <pc:docMk/>
            <pc:sldMasterMk cId="548862657" sldId="2147483744"/>
            <pc:sldLayoutMk cId="2190382860" sldId="2147483746"/>
          </pc:sldLayoutMkLst>
        </pc:sldLayoutChg>
        <pc:sldLayoutChg chg="del">
          <pc:chgData name="Luca Leoni" userId="b8d1e438-406d-4586-8413-0f9585f004c1" providerId="ADAL" clId="{75AF18AB-6721-8242-BA56-97C3F8BDDD83}" dt="2021-01-26T16:47:11.278" v="74" actId="2696"/>
          <pc:sldLayoutMkLst>
            <pc:docMk/>
            <pc:sldMasterMk cId="548862657" sldId="2147483744"/>
            <pc:sldLayoutMk cId="1472268649" sldId="2147483747"/>
          </pc:sldLayoutMkLst>
        </pc:sldLayoutChg>
        <pc:sldLayoutChg chg="del">
          <pc:chgData name="Luca Leoni" userId="b8d1e438-406d-4586-8413-0f9585f004c1" providerId="ADAL" clId="{75AF18AB-6721-8242-BA56-97C3F8BDDD83}" dt="2021-01-26T16:47:11.280" v="75" actId="2696"/>
          <pc:sldLayoutMkLst>
            <pc:docMk/>
            <pc:sldMasterMk cId="548862657" sldId="2147483744"/>
            <pc:sldLayoutMk cId="2019364069" sldId="2147483748"/>
          </pc:sldLayoutMkLst>
        </pc:sldLayoutChg>
        <pc:sldLayoutChg chg="del">
          <pc:chgData name="Luca Leoni" userId="b8d1e438-406d-4586-8413-0f9585f004c1" providerId="ADAL" clId="{75AF18AB-6721-8242-BA56-97C3F8BDDD83}" dt="2021-01-26T16:47:11.283" v="76" actId="2696"/>
          <pc:sldLayoutMkLst>
            <pc:docMk/>
            <pc:sldMasterMk cId="548862657" sldId="2147483744"/>
            <pc:sldLayoutMk cId="3507412497" sldId="2147483749"/>
          </pc:sldLayoutMkLst>
        </pc:sldLayoutChg>
        <pc:sldLayoutChg chg="del">
          <pc:chgData name="Luca Leoni" userId="b8d1e438-406d-4586-8413-0f9585f004c1" providerId="ADAL" clId="{75AF18AB-6721-8242-BA56-97C3F8BDDD83}" dt="2021-01-26T16:47:11.285" v="77" actId="2696"/>
          <pc:sldLayoutMkLst>
            <pc:docMk/>
            <pc:sldMasterMk cId="548862657" sldId="2147483744"/>
            <pc:sldLayoutMk cId="2316468997" sldId="2147483750"/>
          </pc:sldLayoutMkLst>
        </pc:sldLayoutChg>
        <pc:sldLayoutChg chg="del">
          <pc:chgData name="Luca Leoni" userId="b8d1e438-406d-4586-8413-0f9585f004c1" providerId="ADAL" clId="{75AF18AB-6721-8242-BA56-97C3F8BDDD83}" dt="2021-01-26T16:47:11.286" v="78" actId="2696"/>
          <pc:sldLayoutMkLst>
            <pc:docMk/>
            <pc:sldMasterMk cId="548862657" sldId="2147483744"/>
            <pc:sldLayoutMk cId="1040231946" sldId="2147483751"/>
          </pc:sldLayoutMkLst>
        </pc:sldLayoutChg>
        <pc:sldLayoutChg chg="del">
          <pc:chgData name="Luca Leoni" userId="b8d1e438-406d-4586-8413-0f9585f004c1" providerId="ADAL" clId="{75AF18AB-6721-8242-BA56-97C3F8BDDD83}" dt="2021-01-26T16:47:11.288" v="79" actId="2696"/>
          <pc:sldLayoutMkLst>
            <pc:docMk/>
            <pc:sldMasterMk cId="548862657" sldId="2147483744"/>
            <pc:sldLayoutMk cId="1032921640" sldId="2147483752"/>
          </pc:sldLayoutMkLst>
        </pc:sldLayoutChg>
        <pc:sldLayoutChg chg="del">
          <pc:chgData name="Luca Leoni" userId="b8d1e438-406d-4586-8413-0f9585f004c1" providerId="ADAL" clId="{75AF18AB-6721-8242-BA56-97C3F8BDDD83}" dt="2021-01-26T16:47:11.290" v="80" actId="2696"/>
          <pc:sldLayoutMkLst>
            <pc:docMk/>
            <pc:sldMasterMk cId="548862657" sldId="2147483744"/>
            <pc:sldLayoutMk cId="1103623702" sldId="2147483753"/>
          </pc:sldLayoutMkLst>
        </pc:sldLayoutChg>
        <pc:sldLayoutChg chg="del">
          <pc:chgData name="Luca Leoni" userId="b8d1e438-406d-4586-8413-0f9585f004c1" providerId="ADAL" clId="{75AF18AB-6721-8242-BA56-97C3F8BDDD83}" dt="2021-01-26T16:47:11.292" v="81" actId="2696"/>
          <pc:sldLayoutMkLst>
            <pc:docMk/>
            <pc:sldMasterMk cId="548862657" sldId="2147483744"/>
            <pc:sldLayoutMk cId="2277247706" sldId="2147483754"/>
          </pc:sldLayoutMkLst>
        </pc:sldLayoutChg>
        <pc:sldLayoutChg chg="del">
          <pc:chgData name="Luca Leoni" userId="b8d1e438-406d-4586-8413-0f9585f004c1" providerId="ADAL" clId="{75AF18AB-6721-8242-BA56-97C3F8BDDD83}" dt="2021-01-26T16:47:11.294" v="82" actId="2696"/>
          <pc:sldLayoutMkLst>
            <pc:docMk/>
            <pc:sldMasterMk cId="548862657" sldId="2147483744"/>
            <pc:sldLayoutMk cId="3996820777" sldId="2147483755"/>
          </pc:sldLayoutMkLst>
        </pc:sldLayoutChg>
      </pc:sldMasterChg>
    </pc:docChg>
  </pc:docChgLst>
  <pc:docChgLst>
    <pc:chgData name="Silvia Locarno" userId="ea940d33-8413-4429-ace0-2ed06da25a8f" providerId="ADAL" clId="{8A30BD3E-0A92-4511-9EBE-D24BC5179F20}"/>
    <pc:docChg chg="undo custSel modSld">
      <pc:chgData name="Silvia Locarno" userId="ea940d33-8413-4429-ace0-2ed06da25a8f" providerId="ADAL" clId="{8A30BD3E-0A92-4511-9EBE-D24BC5179F20}" dt="2021-01-27T14:23:17.992" v="16" actId="123"/>
      <pc:docMkLst>
        <pc:docMk/>
      </pc:docMkLst>
      <pc:sldChg chg="modSp mod">
        <pc:chgData name="Silvia Locarno" userId="ea940d33-8413-4429-ace0-2ed06da25a8f" providerId="ADAL" clId="{8A30BD3E-0A92-4511-9EBE-D24BC5179F20}" dt="2021-01-27T14:22:11.883" v="5" actId="123"/>
        <pc:sldMkLst>
          <pc:docMk/>
          <pc:sldMk cId="2675030209" sldId="291"/>
        </pc:sldMkLst>
        <pc:spChg chg="mod">
          <ac:chgData name="Silvia Locarno" userId="ea940d33-8413-4429-ace0-2ed06da25a8f" providerId="ADAL" clId="{8A30BD3E-0A92-4511-9EBE-D24BC5179F20}" dt="2021-01-27T14:22:11.883" v="5" actId="123"/>
          <ac:spMkLst>
            <pc:docMk/>
            <pc:sldMk cId="2675030209" sldId="291"/>
            <ac:spMk id="3" creationId="{33A2C5F9-CE3B-46EC-B8C1-3925BEFF9C65}"/>
          </ac:spMkLst>
        </pc:spChg>
      </pc:sldChg>
      <pc:sldChg chg="modSp mod">
        <pc:chgData name="Silvia Locarno" userId="ea940d33-8413-4429-ace0-2ed06da25a8f" providerId="ADAL" clId="{8A30BD3E-0A92-4511-9EBE-D24BC5179F20}" dt="2021-01-27T14:22:16.867" v="6" actId="20577"/>
        <pc:sldMkLst>
          <pc:docMk/>
          <pc:sldMk cId="3981397510" sldId="292"/>
        </pc:sldMkLst>
        <pc:spChg chg="mod">
          <ac:chgData name="Silvia Locarno" userId="ea940d33-8413-4429-ace0-2ed06da25a8f" providerId="ADAL" clId="{8A30BD3E-0A92-4511-9EBE-D24BC5179F20}" dt="2021-01-27T14:22:16.867" v="6" actId="20577"/>
          <ac:spMkLst>
            <pc:docMk/>
            <pc:sldMk cId="3981397510" sldId="292"/>
            <ac:spMk id="3" creationId="{33A2C5F9-CE3B-46EC-B8C1-3925BEFF9C65}"/>
          </ac:spMkLst>
        </pc:spChg>
      </pc:sldChg>
      <pc:sldChg chg="modSp mod">
        <pc:chgData name="Silvia Locarno" userId="ea940d33-8413-4429-ace0-2ed06da25a8f" providerId="ADAL" clId="{8A30BD3E-0A92-4511-9EBE-D24BC5179F20}" dt="2021-01-27T14:22:32.136" v="7" actId="123"/>
        <pc:sldMkLst>
          <pc:docMk/>
          <pc:sldMk cId="3744250058" sldId="301"/>
        </pc:sldMkLst>
        <pc:spChg chg="mod">
          <ac:chgData name="Silvia Locarno" userId="ea940d33-8413-4429-ace0-2ed06da25a8f" providerId="ADAL" clId="{8A30BD3E-0A92-4511-9EBE-D24BC5179F20}" dt="2021-01-27T14:22:32.136" v="7" actId="123"/>
          <ac:spMkLst>
            <pc:docMk/>
            <pc:sldMk cId="3744250058" sldId="301"/>
            <ac:spMk id="3" creationId="{33A2C5F9-CE3B-46EC-B8C1-3925BEFF9C65}"/>
          </ac:spMkLst>
        </pc:spChg>
      </pc:sldChg>
      <pc:sldChg chg="modSp mod">
        <pc:chgData name="Silvia Locarno" userId="ea940d33-8413-4429-ace0-2ed06da25a8f" providerId="ADAL" clId="{8A30BD3E-0A92-4511-9EBE-D24BC5179F20}" dt="2021-01-27T14:22:43.675" v="8" actId="123"/>
        <pc:sldMkLst>
          <pc:docMk/>
          <pc:sldMk cId="2573953885" sldId="302"/>
        </pc:sldMkLst>
        <pc:spChg chg="mod">
          <ac:chgData name="Silvia Locarno" userId="ea940d33-8413-4429-ace0-2ed06da25a8f" providerId="ADAL" clId="{8A30BD3E-0A92-4511-9EBE-D24BC5179F20}" dt="2021-01-27T14:22:43.675" v="8" actId="123"/>
          <ac:spMkLst>
            <pc:docMk/>
            <pc:sldMk cId="2573953885" sldId="302"/>
            <ac:spMk id="10" creationId="{FAD3C0A1-CEBC-4840-947B-EB8543D6EB73}"/>
          </ac:spMkLst>
        </pc:spChg>
      </pc:sldChg>
      <pc:sldChg chg="modSp mod">
        <pc:chgData name="Silvia Locarno" userId="ea940d33-8413-4429-ace0-2ed06da25a8f" providerId="ADAL" clId="{8A30BD3E-0A92-4511-9EBE-D24BC5179F20}" dt="2021-01-27T14:23:17.992" v="16" actId="123"/>
        <pc:sldMkLst>
          <pc:docMk/>
          <pc:sldMk cId="3202666006" sldId="303"/>
        </pc:sldMkLst>
        <pc:spChg chg="mod">
          <ac:chgData name="Silvia Locarno" userId="ea940d33-8413-4429-ace0-2ed06da25a8f" providerId="ADAL" clId="{8A30BD3E-0A92-4511-9EBE-D24BC5179F20}" dt="2021-01-27T14:23:17.992" v="16" actId="123"/>
          <ac:spMkLst>
            <pc:docMk/>
            <pc:sldMk cId="3202666006" sldId="303"/>
            <ac:spMk id="10" creationId="{FAD3C0A1-CEBC-4840-947B-EB8543D6EB73}"/>
          </ac:spMkLst>
        </pc:spChg>
      </pc:sldChg>
    </pc:docChg>
  </pc:docChgLst>
  <pc:docChgLst>
    <pc:chgData name="Silvia Locarno" userId="ea940d33-8413-4429-ace0-2ed06da25a8f" providerId="ADAL" clId="{C3AACEA5-9211-4FCA-AD2D-639FC81205C9}"/>
    <pc:docChg chg="undo custSel modSld sldOrd">
      <pc:chgData name="Silvia Locarno" userId="ea940d33-8413-4429-ace0-2ed06da25a8f" providerId="ADAL" clId="{C3AACEA5-9211-4FCA-AD2D-639FC81205C9}" dt="2021-07-22T12:46:35.308" v="141"/>
      <pc:docMkLst>
        <pc:docMk/>
      </pc:docMkLst>
      <pc:sldChg chg="modSp mod">
        <pc:chgData name="Silvia Locarno" userId="ea940d33-8413-4429-ace0-2ed06da25a8f" providerId="ADAL" clId="{C3AACEA5-9211-4FCA-AD2D-639FC81205C9}" dt="2021-07-18T07:41:10.057" v="136" actId="20577"/>
        <pc:sldMkLst>
          <pc:docMk/>
          <pc:sldMk cId="2573953885" sldId="302"/>
        </pc:sldMkLst>
        <pc:spChg chg="mod">
          <ac:chgData name="Silvia Locarno" userId="ea940d33-8413-4429-ace0-2ed06da25a8f" providerId="ADAL" clId="{C3AACEA5-9211-4FCA-AD2D-639FC81205C9}" dt="2021-07-18T07:41:10.057" v="136" actId="20577"/>
          <ac:spMkLst>
            <pc:docMk/>
            <pc:sldMk cId="2573953885" sldId="302"/>
            <ac:spMk id="10" creationId="{FAD3C0A1-CEBC-4840-947B-EB8543D6EB73}"/>
          </ac:spMkLst>
        </pc:spChg>
      </pc:sldChg>
      <pc:sldChg chg="ord">
        <pc:chgData name="Silvia Locarno" userId="ea940d33-8413-4429-ace0-2ed06da25a8f" providerId="ADAL" clId="{C3AACEA5-9211-4FCA-AD2D-639FC81205C9}" dt="2021-07-07T07:55:09.200" v="1"/>
        <pc:sldMkLst>
          <pc:docMk/>
          <pc:sldMk cId="4016069412" sldId="313"/>
        </pc:sldMkLst>
      </pc:sldChg>
      <pc:sldChg chg="addSp delSp modSp mod">
        <pc:chgData name="Silvia Locarno" userId="ea940d33-8413-4429-ace0-2ed06da25a8f" providerId="ADAL" clId="{C3AACEA5-9211-4FCA-AD2D-639FC81205C9}" dt="2021-07-08T08:46:35.196" v="52" actId="14100"/>
        <pc:sldMkLst>
          <pc:docMk/>
          <pc:sldMk cId="3033233582" sldId="319"/>
        </pc:sldMkLst>
        <pc:spChg chg="add del mod">
          <ac:chgData name="Silvia Locarno" userId="ea940d33-8413-4429-ace0-2ed06da25a8f" providerId="ADAL" clId="{C3AACEA5-9211-4FCA-AD2D-639FC81205C9}" dt="2021-07-08T08:45:56.627" v="35"/>
          <ac:spMkLst>
            <pc:docMk/>
            <pc:sldMk cId="3033233582" sldId="319"/>
            <ac:spMk id="2" creationId="{D8F43C41-0E7F-4BD9-B360-56E8B9FFC5AF}"/>
          </ac:spMkLst>
        </pc:spChg>
        <pc:spChg chg="mod">
          <ac:chgData name="Silvia Locarno" userId="ea940d33-8413-4429-ace0-2ed06da25a8f" providerId="ADAL" clId="{C3AACEA5-9211-4FCA-AD2D-639FC81205C9}" dt="2021-07-08T08:46:35.196" v="52" actId="14100"/>
          <ac:spMkLst>
            <pc:docMk/>
            <pc:sldMk cId="3033233582" sldId="319"/>
            <ac:spMk id="10" creationId="{99771B80-C66C-7543-841A-BAE783542996}"/>
          </ac:spMkLst>
        </pc:spChg>
      </pc:sldChg>
      <pc:sldChg chg="modSp mod addCm modCm">
        <pc:chgData name="Silvia Locarno" userId="ea940d33-8413-4429-ace0-2ed06da25a8f" providerId="ADAL" clId="{C3AACEA5-9211-4FCA-AD2D-639FC81205C9}" dt="2021-07-07T13:06:06.757" v="10" actId="1076"/>
        <pc:sldMkLst>
          <pc:docMk/>
          <pc:sldMk cId="635288195" sldId="321"/>
        </pc:sldMkLst>
        <pc:picChg chg="mod">
          <ac:chgData name="Silvia Locarno" userId="ea940d33-8413-4429-ace0-2ed06da25a8f" providerId="ADAL" clId="{C3AACEA5-9211-4FCA-AD2D-639FC81205C9}" dt="2021-07-07T13:06:06.757" v="10" actId="1076"/>
          <ac:picMkLst>
            <pc:docMk/>
            <pc:sldMk cId="635288195" sldId="321"/>
            <ac:picMk id="3" creationId="{B6DA363B-7663-48CF-BE9E-5D5B456A23FC}"/>
          </ac:picMkLst>
        </pc:picChg>
      </pc:sldChg>
      <pc:sldChg chg="addSp modSp mod">
        <pc:chgData name="Silvia Locarno" userId="ea940d33-8413-4429-ace0-2ed06da25a8f" providerId="ADAL" clId="{C3AACEA5-9211-4FCA-AD2D-639FC81205C9}" dt="2021-07-08T09:30:36.786" v="87" actId="113"/>
        <pc:sldMkLst>
          <pc:docMk/>
          <pc:sldMk cId="2268044658" sldId="322"/>
        </pc:sldMkLst>
        <pc:spChg chg="add mod">
          <ac:chgData name="Silvia Locarno" userId="ea940d33-8413-4429-ace0-2ed06da25a8f" providerId="ADAL" clId="{C3AACEA5-9211-4FCA-AD2D-639FC81205C9}" dt="2021-07-08T09:30:36.786" v="87" actId="113"/>
          <ac:spMkLst>
            <pc:docMk/>
            <pc:sldMk cId="2268044658" sldId="322"/>
            <ac:spMk id="2" creationId="{B392604E-81A0-4282-95D1-B94EDDC299D3}"/>
          </ac:spMkLst>
        </pc:spChg>
      </pc:sldChg>
      <pc:sldChg chg="addSp modSp mod addCm delCm modCm">
        <pc:chgData name="Silvia Locarno" userId="ea940d33-8413-4429-ace0-2ed06da25a8f" providerId="ADAL" clId="{C3AACEA5-9211-4FCA-AD2D-639FC81205C9}" dt="2021-07-08T09:38:15.848" v="95" actId="1592"/>
        <pc:sldMkLst>
          <pc:docMk/>
          <pc:sldMk cId="4078547456" sldId="323"/>
        </pc:sldMkLst>
        <pc:spChg chg="add mod">
          <ac:chgData name="Silvia Locarno" userId="ea940d33-8413-4429-ace0-2ed06da25a8f" providerId="ADAL" clId="{C3AACEA5-9211-4FCA-AD2D-639FC81205C9}" dt="2021-07-08T09:35:47.484" v="94" actId="14100"/>
          <ac:spMkLst>
            <pc:docMk/>
            <pc:sldMk cId="4078547456" sldId="323"/>
            <ac:spMk id="2" creationId="{1709B43A-FB36-4D24-B816-1340A5DC30DB}"/>
          </ac:spMkLst>
        </pc:spChg>
      </pc:sldChg>
      <pc:sldChg chg="ord">
        <pc:chgData name="Silvia Locarno" userId="ea940d33-8413-4429-ace0-2ed06da25a8f" providerId="ADAL" clId="{C3AACEA5-9211-4FCA-AD2D-639FC81205C9}" dt="2021-07-07T08:24:43.317" v="5"/>
        <pc:sldMkLst>
          <pc:docMk/>
          <pc:sldMk cId="610287275" sldId="325"/>
        </pc:sldMkLst>
      </pc:sldChg>
      <pc:sldChg chg="addCm">
        <pc:chgData name="Silvia Locarno" userId="ea940d33-8413-4429-ace0-2ed06da25a8f" providerId="ADAL" clId="{C3AACEA5-9211-4FCA-AD2D-639FC81205C9}" dt="2021-07-15T13:46:52.746" v="135" actId="1589"/>
        <pc:sldMkLst>
          <pc:docMk/>
          <pc:sldMk cId="2847139081" sldId="326"/>
        </pc:sldMkLst>
      </pc:sldChg>
      <pc:sldChg chg="addSp delSp modSp mod">
        <pc:chgData name="Silvia Locarno" userId="ea940d33-8413-4429-ace0-2ed06da25a8f" providerId="ADAL" clId="{C3AACEA5-9211-4FCA-AD2D-639FC81205C9}" dt="2021-07-08T09:50:23.553" v="125" actId="20577"/>
        <pc:sldMkLst>
          <pc:docMk/>
          <pc:sldMk cId="2593544586" sldId="329"/>
        </pc:sldMkLst>
        <pc:spChg chg="add mod">
          <ac:chgData name="Silvia Locarno" userId="ea940d33-8413-4429-ace0-2ed06da25a8f" providerId="ADAL" clId="{C3AACEA5-9211-4FCA-AD2D-639FC81205C9}" dt="2021-07-08T09:50:23.553" v="125" actId="20577"/>
          <ac:spMkLst>
            <pc:docMk/>
            <pc:sldMk cId="2593544586" sldId="329"/>
            <ac:spMk id="2" creationId="{1DABC52B-C844-4639-B097-783ECBF657F7}"/>
          </ac:spMkLst>
        </pc:spChg>
        <pc:picChg chg="add del mod modCrop">
          <ac:chgData name="Silvia Locarno" userId="ea940d33-8413-4429-ace0-2ed06da25a8f" providerId="ADAL" clId="{C3AACEA5-9211-4FCA-AD2D-639FC81205C9}" dt="2021-07-07T16:22:57.727" v="21" actId="478"/>
          <ac:picMkLst>
            <pc:docMk/>
            <pc:sldMk cId="2593544586" sldId="329"/>
            <ac:picMk id="3" creationId="{D6F527A3-CB9C-4DF3-8611-F5F50BA31DA9}"/>
          </ac:picMkLst>
        </pc:picChg>
        <pc:picChg chg="add mod">
          <ac:chgData name="Silvia Locarno" userId="ea940d33-8413-4429-ace0-2ed06da25a8f" providerId="ADAL" clId="{C3AACEA5-9211-4FCA-AD2D-639FC81205C9}" dt="2021-07-07T16:30:04.222" v="27" actId="14826"/>
          <ac:picMkLst>
            <pc:docMk/>
            <pc:sldMk cId="2593544586" sldId="329"/>
            <ac:picMk id="8" creationId="{2D84A329-58C4-4FF7-BDA0-92EC27C6F9FF}"/>
          </ac:picMkLst>
        </pc:picChg>
      </pc:sldChg>
      <pc:sldChg chg="ord">
        <pc:chgData name="Silvia Locarno" userId="ea940d33-8413-4429-ace0-2ed06da25a8f" providerId="ADAL" clId="{C3AACEA5-9211-4FCA-AD2D-639FC81205C9}" dt="2021-07-22T12:46:35.308" v="141"/>
        <pc:sldMkLst>
          <pc:docMk/>
          <pc:sldMk cId="948248845" sldId="332"/>
        </pc:sldMkLst>
      </pc:sldChg>
      <pc:sldChg chg="delSp modSp mod">
        <pc:chgData name="Silvia Locarno" userId="ea940d33-8413-4429-ace0-2ed06da25a8f" providerId="ADAL" clId="{C3AACEA5-9211-4FCA-AD2D-639FC81205C9}" dt="2021-07-08T07:12:53.864" v="32"/>
        <pc:sldMkLst>
          <pc:docMk/>
          <pc:sldMk cId="2618777021" sldId="333"/>
        </pc:sldMkLst>
        <pc:spChg chg="del mod">
          <ac:chgData name="Silvia Locarno" userId="ea940d33-8413-4429-ace0-2ed06da25a8f" providerId="ADAL" clId="{C3AACEA5-9211-4FCA-AD2D-639FC81205C9}" dt="2021-07-08T07:12:53.864" v="32"/>
          <ac:spMkLst>
            <pc:docMk/>
            <pc:sldMk cId="2618777021" sldId="333"/>
            <ac:spMk id="12" creationId="{705179B2-3496-5642-B461-E6249D73A62A}"/>
          </ac:spMkLst>
        </pc:spChg>
      </pc:sldChg>
      <pc:sldChg chg="ord">
        <pc:chgData name="Silvia Locarno" userId="ea940d33-8413-4429-ace0-2ed06da25a8f" providerId="ADAL" clId="{C3AACEA5-9211-4FCA-AD2D-639FC81205C9}" dt="2021-07-22T12:46:31.168" v="139" actId="20578"/>
        <pc:sldMkLst>
          <pc:docMk/>
          <pc:sldMk cId="1004269539" sldId="337"/>
        </pc:sldMkLst>
      </pc:sldChg>
      <pc:sldChg chg="modSp">
        <pc:chgData name="Silvia Locarno" userId="ea940d33-8413-4429-ace0-2ed06da25a8f" providerId="ADAL" clId="{C3AACEA5-9211-4FCA-AD2D-639FC81205C9}" dt="2021-07-08T09:54:42.227" v="126"/>
        <pc:sldMkLst>
          <pc:docMk/>
          <pc:sldMk cId="2686134996" sldId="340"/>
        </pc:sldMkLst>
        <pc:spChg chg="mod">
          <ac:chgData name="Silvia Locarno" userId="ea940d33-8413-4429-ace0-2ed06da25a8f" providerId="ADAL" clId="{C3AACEA5-9211-4FCA-AD2D-639FC81205C9}" dt="2021-07-08T09:54:42.227" v="126"/>
          <ac:spMkLst>
            <pc:docMk/>
            <pc:sldMk cId="2686134996" sldId="340"/>
            <ac:spMk id="11" creationId="{331E1FB5-6D64-2B41-9940-4E770BED4FCF}"/>
          </ac:spMkLst>
        </pc:spChg>
      </pc:sldChg>
      <pc:sldChg chg="addSp modSp mod">
        <pc:chgData name="Silvia Locarno" userId="ea940d33-8413-4429-ace0-2ed06da25a8f" providerId="ADAL" clId="{C3AACEA5-9211-4FCA-AD2D-639FC81205C9}" dt="2021-07-08T10:01:39.178" v="132" actId="255"/>
        <pc:sldMkLst>
          <pc:docMk/>
          <pc:sldMk cId="1479033915" sldId="343"/>
        </pc:sldMkLst>
        <pc:spChg chg="add mod">
          <ac:chgData name="Silvia Locarno" userId="ea940d33-8413-4429-ace0-2ed06da25a8f" providerId="ADAL" clId="{C3AACEA5-9211-4FCA-AD2D-639FC81205C9}" dt="2021-07-08T10:01:39.178" v="132" actId="255"/>
          <ac:spMkLst>
            <pc:docMk/>
            <pc:sldMk cId="1479033915" sldId="343"/>
            <ac:spMk id="2" creationId="{2C017FE8-939A-48D9-BF32-3D6A18C5AA9E}"/>
          </ac:spMkLst>
        </pc:spChg>
      </pc:sldChg>
      <pc:sldChg chg="addSp modSp mod ord">
        <pc:chgData name="Silvia Locarno" userId="ea940d33-8413-4429-ace0-2ed06da25a8f" providerId="ADAL" clId="{C3AACEA5-9211-4FCA-AD2D-639FC81205C9}" dt="2021-07-14T08:47:41.353" v="134"/>
        <pc:sldMkLst>
          <pc:docMk/>
          <pc:sldMk cId="2585308063" sldId="344"/>
        </pc:sldMkLst>
        <pc:spChg chg="add mod">
          <ac:chgData name="Silvia Locarno" userId="ea940d33-8413-4429-ace0-2ed06da25a8f" providerId="ADAL" clId="{C3AACEA5-9211-4FCA-AD2D-639FC81205C9}" dt="2021-07-08T09:19:45.845" v="70" actId="14100"/>
          <ac:spMkLst>
            <pc:docMk/>
            <pc:sldMk cId="2585308063" sldId="344"/>
            <ac:spMk id="2" creationId="{7DDA4BB1-DBDC-4229-A94F-797A5A1B8310}"/>
          </ac:spMkLst>
        </pc:spChg>
        <pc:spChg chg="add mod">
          <ac:chgData name="Silvia Locarno" userId="ea940d33-8413-4429-ace0-2ed06da25a8f" providerId="ADAL" clId="{C3AACEA5-9211-4FCA-AD2D-639FC81205C9}" dt="2021-07-08T09:16:04.586" v="58" actId="20577"/>
          <ac:spMkLst>
            <pc:docMk/>
            <pc:sldMk cId="2585308063" sldId="344"/>
            <ac:spMk id="3" creationId="{3473B4E8-CA1B-4313-9893-EE07ACC0BD7C}"/>
          </ac:spMkLst>
        </pc:spChg>
      </pc:sldChg>
    </pc:docChg>
  </pc:docChgLst>
  <pc:docChgLst>
    <pc:chgData name="Luca Minotti" userId="a7aeedc7-02fb-472b-9306-3a96423e4ad7" providerId="ADAL" clId="{CFADA871-2B4E-D344-9258-EBC041FCBC38}"/>
    <pc:docChg chg="undo redo custSel addSld delSld modSld sldOrd modMainMaster">
      <pc:chgData name="Luca Minotti" userId="a7aeedc7-02fb-472b-9306-3a96423e4ad7" providerId="ADAL" clId="{CFADA871-2B4E-D344-9258-EBC041FCBC38}" dt="2021-07-15T14:27:54.724" v="3902" actId="1592"/>
      <pc:docMkLst>
        <pc:docMk/>
      </pc:docMkLst>
      <pc:sldChg chg="modSp mod modTransition">
        <pc:chgData name="Luca Minotti" userId="a7aeedc7-02fb-472b-9306-3a96423e4ad7" providerId="ADAL" clId="{CFADA871-2B4E-D344-9258-EBC041FCBC38}" dt="2021-07-09T09:49:59.019" v="3698"/>
        <pc:sldMkLst>
          <pc:docMk/>
          <pc:sldMk cId="2998690943" sldId="289"/>
        </pc:sldMkLst>
        <pc:spChg chg="mod">
          <ac:chgData name="Luca Minotti" userId="a7aeedc7-02fb-472b-9306-3a96423e4ad7" providerId="ADAL" clId="{CFADA871-2B4E-D344-9258-EBC041FCBC38}" dt="2021-07-07T14:52:49.791" v="21" actId="20577"/>
          <ac:spMkLst>
            <pc:docMk/>
            <pc:sldMk cId="2998690943" sldId="289"/>
            <ac:spMk id="6" creationId="{5FBC69BF-7103-264B-81B9-4F650D37E3C5}"/>
          </ac:spMkLst>
        </pc:spChg>
      </pc:sldChg>
      <pc:sldChg chg="modTransition">
        <pc:chgData name="Luca Minotti" userId="a7aeedc7-02fb-472b-9306-3a96423e4ad7" providerId="ADAL" clId="{CFADA871-2B4E-D344-9258-EBC041FCBC38}" dt="2021-07-09T09:49:59.019" v="3698"/>
        <pc:sldMkLst>
          <pc:docMk/>
          <pc:sldMk cId="2675030209" sldId="291"/>
        </pc:sldMkLst>
      </pc:sldChg>
      <pc:sldChg chg="modSp mod modTransition">
        <pc:chgData name="Luca Minotti" userId="a7aeedc7-02fb-472b-9306-3a96423e4ad7" providerId="ADAL" clId="{CFADA871-2B4E-D344-9258-EBC041FCBC38}" dt="2021-07-09T09:49:59.019" v="3698"/>
        <pc:sldMkLst>
          <pc:docMk/>
          <pc:sldMk cId="2573953885" sldId="302"/>
        </pc:sldMkLst>
        <pc:spChg chg="mod">
          <ac:chgData name="Luca Minotti" userId="a7aeedc7-02fb-472b-9306-3a96423e4ad7" providerId="ADAL" clId="{CFADA871-2B4E-D344-9258-EBC041FCBC38}" dt="2021-07-07T16:12:24.026" v="572" actId="1036"/>
          <ac:spMkLst>
            <pc:docMk/>
            <pc:sldMk cId="2573953885" sldId="302"/>
            <ac:spMk id="4" creationId="{D37DBCDF-1841-864D-8905-D0B0F6E9E911}"/>
          </ac:spMkLst>
        </pc:spChg>
        <pc:spChg chg="mod">
          <ac:chgData name="Luca Minotti" userId="a7aeedc7-02fb-472b-9306-3a96423e4ad7" providerId="ADAL" clId="{CFADA871-2B4E-D344-9258-EBC041FCBC38}" dt="2021-07-08T07:05:53.210" v="1681" actId="120"/>
          <ac:spMkLst>
            <pc:docMk/>
            <pc:sldMk cId="2573953885" sldId="302"/>
            <ac:spMk id="10" creationId="{FAD3C0A1-CEBC-4840-947B-EB8543D6EB73}"/>
          </ac:spMkLst>
        </pc:spChg>
        <pc:spChg chg="mod">
          <ac:chgData name="Luca Minotti" userId="a7aeedc7-02fb-472b-9306-3a96423e4ad7" providerId="ADAL" clId="{CFADA871-2B4E-D344-9258-EBC041FCBC38}" dt="2021-07-07T16:12:24.026" v="572" actId="1036"/>
          <ac:spMkLst>
            <pc:docMk/>
            <pc:sldMk cId="2573953885" sldId="302"/>
            <ac:spMk id="11" creationId="{C8969738-B6AB-D744-B928-18DC7882FE8A}"/>
          </ac:spMkLst>
        </pc:spChg>
        <pc:picChg chg="mod modCrop">
          <ac:chgData name="Luca Minotti" userId="a7aeedc7-02fb-472b-9306-3a96423e4ad7" providerId="ADAL" clId="{CFADA871-2B4E-D344-9258-EBC041FCBC38}" dt="2021-07-07T17:51:27.557" v="1346" actId="1036"/>
          <ac:picMkLst>
            <pc:docMk/>
            <pc:sldMk cId="2573953885" sldId="302"/>
            <ac:picMk id="5" creationId="{88DFD020-EEC8-5A48-94DD-DBC7B7697AE9}"/>
          </ac:picMkLst>
        </pc:picChg>
        <pc:cxnChg chg="mod">
          <ac:chgData name="Luca Minotti" userId="a7aeedc7-02fb-472b-9306-3a96423e4ad7" providerId="ADAL" clId="{CFADA871-2B4E-D344-9258-EBC041FCBC38}" dt="2021-07-07T16:12:24.026" v="572" actId="1036"/>
          <ac:cxnSpMkLst>
            <pc:docMk/>
            <pc:sldMk cId="2573953885" sldId="302"/>
            <ac:cxnSpMk id="9" creationId="{B883E98F-2683-AF43-A7F9-6ADD45477906}"/>
          </ac:cxnSpMkLst>
        </pc:cxnChg>
      </pc:sldChg>
      <pc:sldChg chg="addSp delSp modSp mod modTransition">
        <pc:chgData name="Luca Minotti" userId="a7aeedc7-02fb-472b-9306-3a96423e4ad7" providerId="ADAL" clId="{CFADA871-2B4E-D344-9258-EBC041FCBC38}" dt="2021-07-09T09:54:31.479" v="3760" actId="478"/>
        <pc:sldMkLst>
          <pc:docMk/>
          <pc:sldMk cId="4016069412" sldId="313"/>
        </pc:sldMkLst>
        <pc:spChg chg="add del mod">
          <ac:chgData name="Luca Minotti" userId="a7aeedc7-02fb-472b-9306-3a96423e4ad7" providerId="ADAL" clId="{CFADA871-2B4E-D344-9258-EBC041FCBC38}" dt="2021-07-09T09:54:31.479" v="3760" actId="478"/>
          <ac:spMkLst>
            <pc:docMk/>
            <pc:sldMk cId="4016069412" sldId="313"/>
            <ac:spMk id="2" creationId="{80A78C9E-EC0E-4346-8259-8B36726E49C7}"/>
          </ac:spMkLst>
        </pc:spChg>
        <pc:spChg chg="mod">
          <ac:chgData name="Luca Minotti" userId="a7aeedc7-02fb-472b-9306-3a96423e4ad7" providerId="ADAL" clId="{CFADA871-2B4E-D344-9258-EBC041FCBC38}" dt="2021-07-07T14:52:59.556" v="28" actId="20577"/>
          <ac:spMkLst>
            <pc:docMk/>
            <pc:sldMk cId="4016069412" sldId="313"/>
            <ac:spMk id="6" creationId="{5FBC69BF-7103-264B-81B9-4F650D37E3C5}"/>
          </ac:spMkLst>
        </pc:spChg>
      </pc:sldChg>
      <pc:sldChg chg="modTransition">
        <pc:chgData name="Luca Minotti" userId="a7aeedc7-02fb-472b-9306-3a96423e4ad7" providerId="ADAL" clId="{CFADA871-2B4E-D344-9258-EBC041FCBC38}" dt="2021-07-09T09:49:59.019" v="3698"/>
        <pc:sldMkLst>
          <pc:docMk/>
          <pc:sldMk cId="2782997094" sldId="315"/>
        </pc:sldMkLst>
      </pc:sldChg>
      <pc:sldChg chg="modSp mod modTransition">
        <pc:chgData name="Luca Minotti" userId="a7aeedc7-02fb-472b-9306-3a96423e4ad7" providerId="ADAL" clId="{CFADA871-2B4E-D344-9258-EBC041FCBC38}" dt="2021-07-13T07:28:54.412" v="3765" actId="20577"/>
        <pc:sldMkLst>
          <pc:docMk/>
          <pc:sldMk cId="158000211" sldId="316"/>
        </pc:sldMkLst>
        <pc:spChg chg="mod">
          <ac:chgData name="Luca Minotti" userId="a7aeedc7-02fb-472b-9306-3a96423e4ad7" providerId="ADAL" clId="{CFADA871-2B4E-D344-9258-EBC041FCBC38}" dt="2021-07-13T07:28:54.412" v="3765" actId="20577"/>
          <ac:spMkLst>
            <pc:docMk/>
            <pc:sldMk cId="158000211" sldId="316"/>
            <ac:spMk id="3" creationId="{33A2C5F9-CE3B-46EC-B8C1-3925BEFF9C65}"/>
          </ac:spMkLst>
        </pc:spChg>
      </pc:sldChg>
      <pc:sldChg chg="modSp add del mod">
        <pc:chgData name="Luca Minotti" userId="a7aeedc7-02fb-472b-9306-3a96423e4ad7" providerId="ADAL" clId="{CFADA871-2B4E-D344-9258-EBC041FCBC38}" dt="2021-07-07T16:17:23.527" v="710" actId="2696"/>
        <pc:sldMkLst>
          <pc:docMk/>
          <pc:sldMk cId="3772094185" sldId="317"/>
        </pc:sldMkLst>
        <pc:spChg chg="mod">
          <ac:chgData name="Luca Minotti" userId="a7aeedc7-02fb-472b-9306-3a96423e4ad7" providerId="ADAL" clId="{CFADA871-2B4E-D344-9258-EBC041FCBC38}" dt="2021-07-07T16:16:30.780" v="680" actId="1076"/>
          <ac:spMkLst>
            <pc:docMk/>
            <pc:sldMk cId="3772094185" sldId="317"/>
            <ac:spMk id="4" creationId="{D37DBCDF-1841-864D-8905-D0B0F6E9E911}"/>
          </ac:spMkLst>
        </pc:spChg>
        <pc:spChg chg="mod">
          <ac:chgData name="Luca Minotti" userId="a7aeedc7-02fb-472b-9306-3a96423e4ad7" providerId="ADAL" clId="{CFADA871-2B4E-D344-9258-EBC041FCBC38}" dt="2021-07-07T16:16:28.315" v="678" actId="120"/>
          <ac:spMkLst>
            <pc:docMk/>
            <pc:sldMk cId="3772094185" sldId="317"/>
            <ac:spMk id="6" creationId="{ACE15C99-35A1-1546-A8EE-A0DE37817CC2}"/>
          </ac:spMkLst>
        </pc:spChg>
        <pc:picChg chg="mod modCrop">
          <ac:chgData name="Luca Minotti" userId="a7aeedc7-02fb-472b-9306-3a96423e4ad7" providerId="ADAL" clId="{CFADA871-2B4E-D344-9258-EBC041FCBC38}" dt="2021-07-07T16:15:52.054" v="628" actId="1036"/>
          <ac:picMkLst>
            <pc:docMk/>
            <pc:sldMk cId="3772094185" sldId="317"/>
            <ac:picMk id="5" creationId="{88DFD020-EEC8-5A48-94DD-DBC7B7697AE9}"/>
          </ac:picMkLst>
        </pc:picChg>
      </pc:sldChg>
      <pc:sldChg chg="addSp delSp modSp mod modTransition">
        <pc:chgData name="Luca Minotti" userId="a7aeedc7-02fb-472b-9306-3a96423e4ad7" providerId="ADAL" clId="{CFADA871-2B4E-D344-9258-EBC041FCBC38}" dt="2021-07-09T09:49:59.019" v="3698"/>
        <pc:sldMkLst>
          <pc:docMk/>
          <pc:sldMk cId="1241744649" sldId="318"/>
        </pc:sldMkLst>
        <pc:spChg chg="add del mod">
          <ac:chgData name="Luca Minotti" userId="a7aeedc7-02fb-472b-9306-3a96423e4ad7" providerId="ADAL" clId="{CFADA871-2B4E-D344-9258-EBC041FCBC38}" dt="2021-07-07T15:15:17.550" v="66"/>
          <ac:spMkLst>
            <pc:docMk/>
            <pc:sldMk cId="1241744649" sldId="318"/>
            <ac:spMk id="2" creationId="{7AB83389-FE2D-8945-A18B-400270CBE71F}"/>
          </ac:spMkLst>
        </pc:spChg>
        <pc:spChg chg="mod">
          <ac:chgData name="Luca Minotti" userId="a7aeedc7-02fb-472b-9306-3a96423e4ad7" providerId="ADAL" clId="{CFADA871-2B4E-D344-9258-EBC041FCBC38}" dt="2021-07-07T16:18:00.099" v="744" actId="1035"/>
          <ac:spMkLst>
            <pc:docMk/>
            <pc:sldMk cId="1241744649" sldId="318"/>
            <ac:spMk id="4" creationId="{D37DBCDF-1841-864D-8905-D0B0F6E9E911}"/>
          </ac:spMkLst>
        </pc:spChg>
        <pc:spChg chg="add mod">
          <ac:chgData name="Luca Minotti" userId="a7aeedc7-02fb-472b-9306-3a96423e4ad7" providerId="ADAL" clId="{CFADA871-2B4E-D344-9258-EBC041FCBC38}" dt="2021-07-07T16:18:42.376" v="772" actId="14100"/>
          <ac:spMkLst>
            <pc:docMk/>
            <pc:sldMk cId="1241744649" sldId="318"/>
            <ac:spMk id="7" creationId="{E255C9F6-74E0-6543-A5AC-BAB6583F9A8B}"/>
          </ac:spMkLst>
        </pc:spChg>
        <pc:spChg chg="add mod">
          <ac:chgData name="Luca Minotti" userId="a7aeedc7-02fb-472b-9306-3a96423e4ad7" providerId="ADAL" clId="{CFADA871-2B4E-D344-9258-EBC041FCBC38}" dt="2021-07-07T16:18:32.284" v="770" actId="1076"/>
          <ac:spMkLst>
            <pc:docMk/>
            <pc:sldMk cId="1241744649" sldId="318"/>
            <ac:spMk id="8" creationId="{ECFD42BE-CAE6-844B-87ED-7CDDFD7ED618}"/>
          </ac:spMkLst>
        </pc:spChg>
        <pc:grpChg chg="add mod">
          <ac:chgData name="Luca Minotti" userId="a7aeedc7-02fb-472b-9306-3a96423e4ad7" providerId="ADAL" clId="{CFADA871-2B4E-D344-9258-EBC041FCBC38}" dt="2021-07-07T16:18:12.034" v="747" actId="1035"/>
          <ac:grpSpMkLst>
            <pc:docMk/>
            <pc:sldMk cId="1241744649" sldId="318"/>
            <ac:grpSpMk id="5" creationId="{D24D3D32-709D-9948-B9DD-9620BC8DCA9E}"/>
          </ac:grpSpMkLst>
        </pc:grpChg>
        <pc:picChg chg="mod">
          <ac:chgData name="Luca Minotti" userId="a7aeedc7-02fb-472b-9306-3a96423e4ad7" providerId="ADAL" clId="{CFADA871-2B4E-D344-9258-EBC041FCBC38}" dt="2021-07-07T16:19:00.432" v="782" actId="1076"/>
          <ac:picMkLst>
            <pc:docMk/>
            <pc:sldMk cId="1241744649" sldId="318"/>
            <ac:picMk id="3" creationId="{678E0472-CD18-4CBB-9116-BC0B876BBAE5}"/>
          </ac:picMkLst>
        </pc:picChg>
        <pc:cxnChg chg="mod">
          <ac:chgData name="Luca Minotti" userId="a7aeedc7-02fb-472b-9306-3a96423e4ad7" providerId="ADAL" clId="{CFADA871-2B4E-D344-9258-EBC041FCBC38}" dt="2021-07-07T16:18:00.099" v="744" actId="1035"/>
          <ac:cxnSpMkLst>
            <pc:docMk/>
            <pc:sldMk cId="1241744649" sldId="318"/>
            <ac:cxnSpMk id="9" creationId="{B883E98F-2683-AF43-A7F9-6ADD45477906}"/>
          </ac:cxnSpMkLst>
        </pc:cxnChg>
      </pc:sldChg>
      <pc:sldChg chg="addSp delSp modSp mod modTransition">
        <pc:chgData name="Luca Minotti" userId="a7aeedc7-02fb-472b-9306-3a96423e4ad7" providerId="ADAL" clId="{CFADA871-2B4E-D344-9258-EBC041FCBC38}" dt="2021-07-09T09:49:59.019" v="3698"/>
        <pc:sldMkLst>
          <pc:docMk/>
          <pc:sldMk cId="3033233582" sldId="319"/>
        </pc:sldMkLst>
        <pc:spChg chg="mod">
          <ac:chgData name="Luca Minotti" userId="a7aeedc7-02fb-472b-9306-3a96423e4ad7" providerId="ADAL" clId="{CFADA871-2B4E-D344-9258-EBC041FCBC38}" dt="2021-07-08T08:46:37.437" v="1909" actId="1035"/>
          <ac:spMkLst>
            <pc:docMk/>
            <pc:sldMk cId="3033233582" sldId="319"/>
            <ac:spMk id="4" creationId="{D37DBCDF-1841-864D-8905-D0B0F6E9E911}"/>
          </ac:spMkLst>
        </pc:spChg>
        <pc:spChg chg="mod">
          <ac:chgData name="Luca Minotti" userId="a7aeedc7-02fb-472b-9306-3a96423e4ad7" providerId="ADAL" clId="{CFADA871-2B4E-D344-9258-EBC041FCBC38}" dt="2021-07-08T08:42:46.986" v="1857" actId="1035"/>
          <ac:spMkLst>
            <pc:docMk/>
            <pc:sldMk cId="3033233582" sldId="319"/>
            <ac:spMk id="5" creationId="{79377AAE-7D3C-4B36-A6DD-81A370F163B3}"/>
          </ac:spMkLst>
        </pc:spChg>
        <pc:spChg chg="add del mod">
          <ac:chgData name="Luca Minotti" userId="a7aeedc7-02fb-472b-9306-3a96423e4ad7" providerId="ADAL" clId="{CFADA871-2B4E-D344-9258-EBC041FCBC38}" dt="2021-07-08T08:45:38.917" v="1883"/>
          <ac:spMkLst>
            <pc:docMk/>
            <pc:sldMk cId="3033233582" sldId="319"/>
            <ac:spMk id="7" creationId="{B1BCCF8A-0463-9942-BED3-96D99DCBB26B}"/>
          </ac:spMkLst>
        </pc:spChg>
        <pc:spChg chg="add mod">
          <ac:chgData name="Luca Minotti" userId="a7aeedc7-02fb-472b-9306-3a96423e4ad7" providerId="ADAL" clId="{CFADA871-2B4E-D344-9258-EBC041FCBC38}" dt="2021-07-08T08:50:14.856" v="2009" actId="121"/>
          <ac:spMkLst>
            <pc:docMk/>
            <pc:sldMk cId="3033233582" sldId="319"/>
            <ac:spMk id="10" creationId="{99771B80-C66C-7543-841A-BAE783542996}"/>
          </ac:spMkLst>
        </pc:spChg>
        <pc:picChg chg="mod">
          <ac:chgData name="Luca Minotti" userId="a7aeedc7-02fb-472b-9306-3a96423e4ad7" providerId="ADAL" clId="{CFADA871-2B4E-D344-9258-EBC041FCBC38}" dt="2021-07-08T08:50:55.995" v="2016" actId="14100"/>
          <ac:picMkLst>
            <pc:docMk/>
            <pc:sldMk cId="3033233582" sldId="319"/>
            <ac:picMk id="8" creationId="{49AA1256-610F-451E-BEEB-055AD7E1F3B7}"/>
          </ac:picMkLst>
        </pc:picChg>
        <pc:cxnChg chg="mod">
          <ac:chgData name="Luca Minotti" userId="a7aeedc7-02fb-472b-9306-3a96423e4ad7" providerId="ADAL" clId="{CFADA871-2B4E-D344-9258-EBC041FCBC38}" dt="2021-07-08T08:50:48.729" v="2015" actId="14100"/>
          <ac:cxnSpMkLst>
            <pc:docMk/>
            <pc:sldMk cId="3033233582" sldId="319"/>
            <ac:cxnSpMk id="9" creationId="{B883E98F-2683-AF43-A7F9-6ADD45477906}"/>
          </ac:cxnSpMkLst>
        </pc:cxnChg>
      </pc:sldChg>
      <pc:sldChg chg="modSp mod modTransition">
        <pc:chgData name="Luca Minotti" userId="a7aeedc7-02fb-472b-9306-3a96423e4ad7" providerId="ADAL" clId="{CFADA871-2B4E-D344-9258-EBC041FCBC38}" dt="2021-07-09T09:49:59.019" v="3698"/>
        <pc:sldMkLst>
          <pc:docMk/>
          <pc:sldMk cId="809466580" sldId="320"/>
        </pc:sldMkLst>
        <pc:spChg chg="mod">
          <ac:chgData name="Luca Minotti" userId="a7aeedc7-02fb-472b-9306-3a96423e4ad7" providerId="ADAL" clId="{CFADA871-2B4E-D344-9258-EBC041FCBC38}" dt="2021-07-08T08:51:25.711" v="2054" actId="1035"/>
          <ac:spMkLst>
            <pc:docMk/>
            <pc:sldMk cId="809466580" sldId="320"/>
            <ac:spMk id="4" creationId="{D37DBCDF-1841-864D-8905-D0B0F6E9E911}"/>
          </ac:spMkLst>
        </pc:spChg>
        <pc:spChg chg="mod">
          <ac:chgData name="Luca Minotti" userId="a7aeedc7-02fb-472b-9306-3a96423e4ad7" providerId="ADAL" clId="{CFADA871-2B4E-D344-9258-EBC041FCBC38}" dt="2021-07-08T08:51:25.711" v="2054" actId="1035"/>
          <ac:spMkLst>
            <pc:docMk/>
            <pc:sldMk cId="809466580" sldId="320"/>
            <ac:spMk id="5" creationId="{79377AAE-7D3C-4B36-A6DD-81A370F163B3}"/>
          </ac:spMkLst>
        </pc:spChg>
        <pc:spChg chg="mod">
          <ac:chgData name="Luca Minotti" userId="a7aeedc7-02fb-472b-9306-3a96423e4ad7" providerId="ADAL" clId="{CFADA871-2B4E-D344-9258-EBC041FCBC38}" dt="2021-07-08T08:51:25.711" v="2054" actId="1035"/>
          <ac:spMkLst>
            <pc:docMk/>
            <pc:sldMk cId="809466580" sldId="320"/>
            <ac:spMk id="6" creationId="{ACE15C99-35A1-1546-A8EE-A0DE37817CC2}"/>
          </ac:spMkLst>
        </pc:spChg>
        <pc:picChg chg="mod">
          <ac:chgData name="Luca Minotti" userId="a7aeedc7-02fb-472b-9306-3a96423e4ad7" providerId="ADAL" clId="{CFADA871-2B4E-D344-9258-EBC041FCBC38}" dt="2021-07-08T08:51:42.253" v="2067" actId="1038"/>
          <ac:picMkLst>
            <pc:docMk/>
            <pc:sldMk cId="809466580" sldId="320"/>
            <ac:picMk id="7" creationId="{0F6D3FEC-B8F5-49DC-B13C-FB76D4FF466E}"/>
          </ac:picMkLst>
        </pc:picChg>
        <pc:cxnChg chg="mod">
          <ac:chgData name="Luca Minotti" userId="a7aeedc7-02fb-472b-9306-3a96423e4ad7" providerId="ADAL" clId="{CFADA871-2B4E-D344-9258-EBC041FCBC38}" dt="2021-07-08T08:51:25.711" v="2054" actId="1035"/>
          <ac:cxnSpMkLst>
            <pc:docMk/>
            <pc:sldMk cId="809466580" sldId="320"/>
            <ac:cxnSpMk id="9" creationId="{B883E98F-2683-AF43-A7F9-6ADD45477906}"/>
          </ac:cxnSpMkLst>
        </pc:cxnChg>
      </pc:sldChg>
      <pc:sldChg chg="addSp delSp modSp mod modTransition addCm delCm modCm">
        <pc:chgData name="Luca Minotti" userId="a7aeedc7-02fb-472b-9306-3a96423e4ad7" providerId="ADAL" clId="{CFADA871-2B4E-D344-9258-EBC041FCBC38}" dt="2021-07-09T09:49:59.019" v="3698"/>
        <pc:sldMkLst>
          <pc:docMk/>
          <pc:sldMk cId="635288195" sldId="321"/>
        </pc:sldMkLst>
        <pc:picChg chg="del mod">
          <ac:chgData name="Luca Minotti" userId="a7aeedc7-02fb-472b-9306-3a96423e4ad7" providerId="ADAL" clId="{CFADA871-2B4E-D344-9258-EBC041FCBC38}" dt="2021-07-08T08:58:04.968" v="2068" actId="478"/>
          <ac:picMkLst>
            <pc:docMk/>
            <pc:sldMk cId="635288195" sldId="321"/>
            <ac:picMk id="3" creationId="{B6DA363B-7663-48CF-BE9E-5D5B456A23FC}"/>
          </ac:picMkLst>
        </pc:picChg>
        <pc:picChg chg="add del mod">
          <ac:chgData name="Luca Minotti" userId="a7aeedc7-02fb-472b-9306-3a96423e4ad7" providerId="ADAL" clId="{CFADA871-2B4E-D344-9258-EBC041FCBC38}" dt="2021-07-08T09:00:48.157" v="2076" actId="478"/>
          <ac:picMkLst>
            <pc:docMk/>
            <pc:sldMk cId="635288195" sldId="321"/>
            <ac:picMk id="7" creationId="{B343EFA8-000D-4541-90C5-007855850CEC}"/>
          </ac:picMkLst>
        </pc:picChg>
        <pc:picChg chg="add mod">
          <ac:chgData name="Luca Minotti" userId="a7aeedc7-02fb-472b-9306-3a96423e4ad7" providerId="ADAL" clId="{CFADA871-2B4E-D344-9258-EBC041FCBC38}" dt="2021-07-08T09:01:04.926" v="2082" actId="1035"/>
          <ac:picMkLst>
            <pc:docMk/>
            <pc:sldMk cId="635288195" sldId="321"/>
            <ac:picMk id="10" creationId="{8860D0A6-59EE-304F-BA49-FDE03C4CB2FD}"/>
          </ac:picMkLst>
        </pc:picChg>
      </pc:sldChg>
      <pc:sldChg chg="addSp delSp modSp mod modTransition">
        <pc:chgData name="Luca Minotti" userId="a7aeedc7-02fb-472b-9306-3a96423e4ad7" providerId="ADAL" clId="{CFADA871-2B4E-D344-9258-EBC041FCBC38}" dt="2021-07-09T09:49:59.019" v="3698"/>
        <pc:sldMkLst>
          <pc:docMk/>
          <pc:sldMk cId="2268044658" sldId="322"/>
        </pc:sldMkLst>
        <pc:spChg chg="mod">
          <ac:chgData name="Luca Minotti" userId="a7aeedc7-02fb-472b-9306-3a96423e4ad7" providerId="ADAL" clId="{CFADA871-2B4E-D344-9258-EBC041FCBC38}" dt="2021-07-08T09:52:06.839" v="2550" actId="255"/>
          <ac:spMkLst>
            <pc:docMk/>
            <pc:sldMk cId="2268044658" sldId="322"/>
            <ac:spMk id="2" creationId="{B392604E-81A0-4282-95D1-B94EDDC299D3}"/>
          </ac:spMkLst>
        </pc:spChg>
        <pc:spChg chg="mod">
          <ac:chgData name="Luca Minotti" userId="a7aeedc7-02fb-472b-9306-3a96423e4ad7" providerId="ADAL" clId="{CFADA871-2B4E-D344-9258-EBC041FCBC38}" dt="2021-07-08T09:31:31.374" v="2501" actId="1038"/>
          <ac:spMkLst>
            <pc:docMk/>
            <pc:sldMk cId="2268044658" sldId="322"/>
            <ac:spMk id="4" creationId="{D37DBCDF-1841-864D-8905-D0B0F6E9E911}"/>
          </ac:spMkLst>
        </pc:spChg>
        <pc:spChg chg="mod">
          <ac:chgData name="Luca Minotti" userId="a7aeedc7-02fb-472b-9306-3a96423e4ad7" providerId="ADAL" clId="{CFADA871-2B4E-D344-9258-EBC041FCBC38}" dt="2021-07-08T09:31:11.344" v="2494" actId="1036"/>
          <ac:spMkLst>
            <pc:docMk/>
            <pc:sldMk cId="2268044658" sldId="322"/>
            <ac:spMk id="5" creationId="{79377AAE-7D3C-4B36-A6DD-81A370F163B3}"/>
          </ac:spMkLst>
        </pc:spChg>
        <pc:spChg chg="mod">
          <ac:chgData name="Luca Minotti" userId="a7aeedc7-02fb-472b-9306-3a96423e4ad7" providerId="ADAL" clId="{CFADA871-2B4E-D344-9258-EBC041FCBC38}" dt="2021-07-08T09:28:57.391" v="2292" actId="1036"/>
          <ac:spMkLst>
            <pc:docMk/>
            <pc:sldMk cId="2268044658" sldId="322"/>
            <ac:spMk id="6" creationId="{ACE15C99-35A1-1546-A8EE-A0DE37817CC2}"/>
          </ac:spMkLst>
        </pc:spChg>
        <pc:spChg chg="mod">
          <ac:chgData name="Luca Minotti" userId="a7aeedc7-02fb-472b-9306-3a96423e4ad7" providerId="ADAL" clId="{CFADA871-2B4E-D344-9258-EBC041FCBC38}" dt="2021-07-08T09:31:11.344" v="2494" actId="1036"/>
          <ac:spMkLst>
            <pc:docMk/>
            <pc:sldMk cId="2268044658" sldId="322"/>
            <ac:spMk id="8" creationId="{6B78659B-BA0C-40A1-8C59-2CA9AFD194D0}"/>
          </ac:spMkLst>
        </pc:spChg>
        <pc:picChg chg="add mod modCrop">
          <ac:chgData name="Luca Minotti" userId="a7aeedc7-02fb-472b-9306-3a96423e4ad7" providerId="ADAL" clId="{CFADA871-2B4E-D344-9258-EBC041FCBC38}" dt="2021-07-08T09:29:33.467" v="2313" actId="1036"/>
          <ac:picMkLst>
            <pc:docMk/>
            <pc:sldMk cId="2268044658" sldId="322"/>
            <ac:picMk id="3" creationId="{7265A64D-81A0-BD48-9F68-7D313D3240E2}"/>
          </ac:picMkLst>
        </pc:picChg>
        <pc:picChg chg="del">
          <ac:chgData name="Luca Minotti" userId="a7aeedc7-02fb-472b-9306-3a96423e4ad7" providerId="ADAL" clId="{CFADA871-2B4E-D344-9258-EBC041FCBC38}" dt="2021-07-08T09:24:22.281" v="2218" actId="478"/>
          <ac:picMkLst>
            <pc:docMk/>
            <pc:sldMk cId="2268044658" sldId="322"/>
            <ac:picMk id="7" creationId="{647F94F6-2EF3-480C-B5EA-6B6B6FBBB6D9}"/>
          </ac:picMkLst>
        </pc:picChg>
        <pc:inkChg chg="add">
          <ac:chgData name="Luca Minotti" userId="a7aeedc7-02fb-472b-9306-3a96423e4ad7" providerId="ADAL" clId="{CFADA871-2B4E-D344-9258-EBC041FCBC38}" dt="2021-07-08T09:29:45.373" v="2314" actId="9405"/>
          <ac:inkMkLst>
            <pc:docMk/>
            <pc:sldMk cId="2268044658" sldId="322"/>
            <ac:inkMk id="12" creationId="{07089EDF-6688-BD42-B891-370C10517425}"/>
          </ac:inkMkLst>
        </pc:inkChg>
        <pc:cxnChg chg="mod">
          <ac:chgData name="Luca Minotti" userId="a7aeedc7-02fb-472b-9306-3a96423e4ad7" providerId="ADAL" clId="{CFADA871-2B4E-D344-9258-EBC041FCBC38}" dt="2021-07-08T09:31:19.705" v="2495" actId="14100"/>
          <ac:cxnSpMkLst>
            <pc:docMk/>
            <pc:sldMk cId="2268044658" sldId="322"/>
            <ac:cxnSpMk id="9" creationId="{B883E98F-2683-AF43-A7F9-6ADD45477906}"/>
          </ac:cxnSpMkLst>
        </pc:cxnChg>
        <pc:cxnChg chg="add mod">
          <ac:chgData name="Luca Minotti" userId="a7aeedc7-02fb-472b-9306-3a96423e4ad7" providerId="ADAL" clId="{CFADA871-2B4E-D344-9258-EBC041FCBC38}" dt="2021-07-08T09:28:14.661" v="2249" actId="692"/>
          <ac:cxnSpMkLst>
            <pc:docMk/>
            <pc:sldMk cId="2268044658" sldId="322"/>
            <ac:cxnSpMk id="11" creationId="{F5767E8B-F5C5-AA47-B44D-3D59B73C0518}"/>
          </ac:cxnSpMkLst>
        </pc:cxnChg>
      </pc:sldChg>
      <pc:sldChg chg="addSp delSp modSp mod modTransition">
        <pc:chgData name="Luca Minotti" userId="a7aeedc7-02fb-472b-9306-3a96423e4ad7" providerId="ADAL" clId="{CFADA871-2B4E-D344-9258-EBC041FCBC38}" dt="2021-07-09T09:49:59.019" v="3698"/>
        <pc:sldMkLst>
          <pc:docMk/>
          <pc:sldMk cId="4078547456" sldId="323"/>
        </pc:sldMkLst>
        <pc:spChg chg="mod">
          <ac:chgData name="Luca Minotti" userId="a7aeedc7-02fb-472b-9306-3a96423e4ad7" providerId="ADAL" clId="{CFADA871-2B4E-D344-9258-EBC041FCBC38}" dt="2021-07-08T09:52:18.194" v="2551" actId="255"/>
          <ac:spMkLst>
            <pc:docMk/>
            <pc:sldMk cId="4078547456" sldId="323"/>
            <ac:spMk id="2" creationId="{1709B43A-FB36-4D24-B816-1340A5DC30DB}"/>
          </ac:spMkLst>
        </pc:spChg>
        <pc:spChg chg="mod">
          <ac:chgData name="Luca Minotti" userId="a7aeedc7-02fb-472b-9306-3a96423e4ad7" providerId="ADAL" clId="{CFADA871-2B4E-D344-9258-EBC041FCBC38}" dt="2021-07-08T09:48:54.669" v="2513" actId="20577"/>
          <ac:spMkLst>
            <pc:docMk/>
            <pc:sldMk cId="4078547456" sldId="323"/>
            <ac:spMk id="8" creationId="{D4F3E68F-13B4-4363-AFD6-F2A2B4BA4EB2}"/>
          </ac:spMkLst>
        </pc:spChg>
        <pc:picChg chg="del">
          <ac:chgData name="Luca Minotti" userId="a7aeedc7-02fb-472b-9306-3a96423e4ad7" providerId="ADAL" clId="{CFADA871-2B4E-D344-9258-EBC041FCBC38}" dt="2021-07-08T09:47:56.582" v="2506" actId="478"/>
          <ac:picMkLst>
            <pc:docMk/>
            <pc:sldMk cId="4078547456" sldId="323"/>
            <ac:picMk id="3" creationId="{8F9CAA80-40EB-4196-BF8E-5E0D149A62D3}"/>
          </ac:picMkLst>
        </pc:picChg>
        <pc:picChg chg="add mod">
          <ac:chgData name="Luca Minotti" userId="a7aeedc7-02fb-472b-9306-3a96423e4ad7" providerId="ADAL" clId="{CFADA871-2B4E-D344-9258-EBC041FCBC38}" dt="2021-07-08T09:48:40.397" v="2510" actId="1076"/>
          <ac:picMkLst>
            <pc:docMk/>
            <pc:sldMk cId="4078547456" sldId="323"/>
            <ac:picMk id="10" creationId="{213D0D4E-DFCC-E149-B429-2397E2514F60}"/>
          </ac:picMkLst>
        </pc:picChg>
      </pc:sldChg>
      <pc:sldChg chg="addSp delSp modSp mod modTransition modAnim">
        <pc:chgData name="Luca Minotti" userId="a7aeedc7-02fb-472b-9306-3a96423e4ad7" providerId="ADAL" clId="{CFADA871-2B4E-D344-9258-EBC041FCBC38}" dt="2021-07-09T09:49:59.019" v="3698"/>
        <pc:sldMkLst>
          <pc:docMk/>
          <pc:sldMk cId="2040219943" sldId="324"/>
        </pc:sldMkLst>
        <pc:spChg chg="mod">
          <ac:chgData name="Luca Minotti" userId="a7aeedc7-02fb-472b-9306-3a96423e4ad7" providerId="ADAL" clId="{CFADA871-2B4E-D344-9258-EBC041FCBC38}" dt="2021-07-07T16:08:21.561" v="485" actId="1037"/>
          <ac:spMkLst>
            <pc:docMk/>
            <pc:sldMk cId="2040219943" sldId="324"/>
            <ac:spMk id="4" creationId="{D37DBCDF-1841-864D-8905-D0B0F6E9E911}"/>
          </ac:spMkLst>
        </pc:spChg>
        <pc:spChg chg="mod">
          <ac:chgData name="Luca Minotti" userId="a7aeedc7-02fb-472b-9306-3a96423e4ad7" providerId="ADAL" clId="{CFADA871-2B4E-D344-9258-EBC041FCBC38}" dt="2021-07-07T15:35:26.248" v="280" actId="790"/>
          <ac:spMkLst>
            <pc:docMk/>
            <pc:sldMk cId="2040219943" sldId="324"/>
            <ac:spMk id="6" creationId="{ACE15C99-35A1-1546-A8EE-A0DE37817CC2}"/>
          </ac:spMkLst>
        </pc:spChg>
        <pc:spChg chg="mod">
          <ac:chgData name="Luca Minotti" userId="a7aeedc7-02fb-472b-9306-3a96423e4ad7" providerId="ADAL" clId="{CFADA871-2B4E-D344-9258-EBC041FCBC38}" dt="2021-07-07T16:08:18.297" v="481" actId="1076"/>
          <ac:spMkLst>
            <pc:docMk/>
            <pc:sldMk cId="2040219943" sldId="324"/>
            <ac:spMk id="7" creationId="{44346FBC-D987-4673-9C61-1DBBD0D51706}"/>
          </ac:spMkLst>
        </pc:spChg>
        <pc:spChg chg="add del mod">
          <ac:chgData name="Luca Minotti" userId="a7aeedc7-02fb-472b-9306-3a96423e4ad7" providerId="ADAL" clId="{CFADA871-2B4E-D344-9258-EBC041FCBC38}" dt="2021-07-07T15:47:51.652" v="349"/>
          <ac:spMkLst>
            <pc:docMk/>
            <pc:sldMk cId="2040219943" sldId="324"/>
            <ac:spMk id="15" creationId="{0D834AD3-F2A6-604D-BBF5-45D7EBF84E5F}"/>
          </ac:spMkLst>
        </pc:spChg>
        <pc:spChg chg="add mod">
          <ac:chgData name="Luca Minotti" userId="a7aeedc7-02fb-472b-9306-3a96423e4ad7" providerId="ADAL" clId="{CFADA871-2B4E-D344-9258-EBC041FCBC38}" dt="2021-07-08T10:05:06.347" v="2735" actId="207"/>
          <ac:spMkLst>
            <pc:docMk/>
            <pc:sldMk cId="2040219943" sldId="324"/>
            <ac:spMk id="16" creationId="{0335323C-07BE-444F-AD56-139FE05973F8}"/>
          </ac:spMkLst>
        </pc:spChg>
        <pc:picChg chg="add del mod modCrop">
          <ac:chgData name="Luca Minotti" userId="a7aeedc7-02fb-472b-9306-3a96423e4ad7" providerId="ADAL" clId="{CFADA871-2B4E-D344-9258-EBC041FCBC38}" dt="2021-07-07T15:33:23.772" v="243" actId="478"/>
          <ac:picMkLst>
            <pc:docMk/>
            <pc:sldMk cId="2040219943" sldId="324"/>
            <ac:picMk id="3" creationId="{A55A9164-580F-264D-A6E9-1F4FA22CB89F}"/>
          </ac:picMkLst>
        </pc:picChg>
        <pc:picChg chg="add del mod modCrop">
          <ac:chgData name="Luca Minotti" userId="a7aeedc7-02fb-472b-9306-3a96423e4ad7" providerId="ADAL" clId="{CFADA871-2B4E-D344-9258-EBC041FCBC38}" dt="2021-07-07T15:32:32.601" v="237" actId="478"/>
          <ac:picMkLst>
            <pc:docMk/>
            <pc:sldMk cId="2040219943" sldId="324"/>
            <ac:picMk id="10" creationId="{B1F16524-02A7-4048-B6EE-FFF2F17B5D0A}"/>
          </ac:picMkLst>
        </pc:picChg>
        <pc:picChg chg="add del mod modCrop">
          <ac:chgData name="Luca Minotti" userId="a7aeedc7-02fb-472b-9306-3a96423e4ad7" providerId="ADAL" clId="{CFADA871-2B4E-D344-9258-EBC041FCBC38}" dt="2021-07-07T16:11:54.695" v="541" actId="1036"/>
          <ac:picMkLst>
            <pc:docMk/>
            <pc:sldMk cId="2040219943" sldId="324"/>
            <ac:picMk id="12" creationId="{403060ED-DCF5-EC4A-B852-37CAC56FE5CD}"/>
          </ac:picMkLst>
        </pc:picChg>
        <pc:picChg chg="del mod modCrop">
          <ac:chgData name="Luca Minotti" userId="a7aeedc7-02fb-472b-9306-3a96423e4ad7" providerId="ADAL" clId="{CFADA871-2B4E-D344-9258-EBC041FCBC38}" dt="2021-07-07T15:26:25.514" v="176" actId="478"/>
          <ac:picMkLst>
            <pc:docMk/>
            <pc:sldMk cId="2040219943" sldId="324"/>
            <ac:picMk id="13" creationId="{A43E6D8B-5853-4CEB-B7C5-017675EEF55D}"/>
          </ac:picMkLst>
        </pc:picChg>
        <pc:picChg chg="add del mod modCrop">
          <ac:chgData name="Luca Minotti" userId="a7aeedc7-02fb-472b-9306-3a96423e4ad7" providerId="ADAL" clId="{CFADA871-2B4E-D344-9258-EBC041FCBC38}" dt="2021-07-07T16:11:37.338" v="525" actId="478"/>
          <ac:picMkLst>
            <pc:docMk/>
            <pc:sldMk cId="2040219943" sldId="324"/>
            <ac:picMk id="20" creationId="{5F37653B-3E6C-D948-99CD-A989154AFBF9}"/>
          </ac:picMkLst>
        </pc:picChg>
        <pc:cxnChg chg="mod">
          <ac:chgData name="Luca Minotti" userId="a7aeedc7-02fb-472b-9306-3a96423e4ad7" providerId="ADAL" clId="{CFADA871-2B4E-D344-9258-EBC041FCBC38}" dt="2021-07-07T16:07:34.530" v="469" actId="1036"/>
          <ac:cxnSpMkLst>
            <pc:docMk/>
            <pc:sldMk cId="2040219943" sldId="324"/>
            <ac:cxnSpMk id="9" creationId="{B883E98F-2683-AF43-A7F9-6ADD45477906}"/>
          </ac:cxnSpMkLst>
        </pc:cxnChg>
      </pc:sldChg>
      <pc:sldChg chg="addSp delSp modSp mod modTransition addCm delCm modCm">
        <pc:chgData name="Luca Minotti" userId="a7aeedc7-02fb-472b-9306-3a96423e4ad7" providerId="ADAL" clId="{CFADA871-2B4E-D344-9258-EBC041FCBC38}" dt="2021-07-09T09:49:59.019" v="3698"/>
        <pc:sldMkLst>
          <pc:docMk/>
          <pc:sldMk cId="610287275" sldId="325"/>
        </pc:sldMkLst>
        <pc:spChg chg="mod">
          <ac:chgData name="Luca Minotti" userId="a7aeedc7-02fb-472b-9306-3a96423e4ad7" providerId="ADAL" clId="{CFADA871-2B4E-D344-9258-EBC041FCBC38}" dt="2021-07-07T15:57:50.115" v="399" actId="1076"/>
          <ac:spMkLst>
            <pc:docMk/>
            <pc:sldMk cId="610287275" sldId="325"/>
            <ac:spMk id="4" creationId="{D37DBCDF-1841-864D-8905-D0B0F6E9E911}"/>
          </ac:spMkLst>
        </pc:spChg>
        <pc:spChg chg="mod">
          <ac:chgData name="Luca Minotti" userId="a7aeedc7-02fb-472b-9306-3a96423e4ad7" providerId="ADAL" clId="{CFADA871-2B4E-D344-9258-EBC041FCBC38}" dt="2021-07-07T15:58:13.438" v="413" actId="1035"/>
          <ac:spMkLst>
            <pc:docMk/>
            <pc:sldMk cId="610287275" sldId="325"/>
            <ac:spMk id="7" creationId="{44346FBC-D987-4673-9C61-1DBBD0D51706}"/>
          </ac:spMkLst>
        </pc:spChg>
        <pc:spChg chg="add mod">
          <ac:chgData name="Luca Minotti" userId="a7aeedc7-02fb-472b-9306-3a96423e4ad7" providerId="ADAL" clId="{CFADA871-2B4E-D344-9258-EBC041FCBC38}" dt="2021-07-07T16:06:20.441" v="451" actId="20577"/>
          <ac:spMkLst>
            <pc:docMk/>
            <pc:sldMk cId="610287275" sldId="325"/>
            <ac:spMk id="13" creationId="{9298D5C3-D6F5-7447-A2DF-2E183FCB8D53}"/>
          </ac:spMkLst>
        </pc:spChg>
        <pc:spChg chg="add del mod">
          <ac:chgData name="Luca Minotti" userId="a7aeedc7-02fb-472b-9306-3a96423e4ad7" providerId="ADAL" clId="{CFADA871-2B4E-D344-9258-EBC041FCBC38}" dt="2021-07-07T16:08:14.152" v="480"/>
          <ac:spMkLst>
            <pc:docMk/>
            <pc:sldMk cId="610287275" sldId="325"/>
            <ac:spMk id="14" creationId="{2FD7E03B-662B-F547-BEAA-D5FED7B19E47}"/>
          </ac:spMkLst>
        </pc:spChg>
        <pc:spChg chg="add del mod">
          <ac:chgData name="Luca Minotti" userId="a7aeedc7-02fb-472b-9306-3a96423e4ad7" providerId="ADAL" clId="{CFADA871-2B4E-D344-9258-EBC041FCBC38}" dt="2021-07-07T16:08:12.219" v="478"/>
          <ac:spMkLst>
            <pc:docMk/>
            <pc:sldMk cId="610287275" sldId="325"/>
            <ac:spMk id="15" creationId="{CA8C177E-8AB6-194D-BD6A-53C28654406E}"/>
          </ac:spMkLst>
        </pc:spChg>
        <pc:spChg chg="add mod">
          <ac:chgData name="Luca Minotti" userId="a7aeedc7-02fb-472b-9306-3a96423e4ad7" providerId="ADAL" clId="{CFADA871-2B4E-D344-9258-EBC041FCBC38}" dt="2021-07-08T10:05:19.117" v="2736" actId="207"/>
          <ac:spMkLst>
            <pc:docMk/>
            <pc:sldMk cId="610287275" sldId="325"/>
            <ac:spMk id="16" creationId="{3D7E4951-DBBD-5748-9B3F-AD7A1D9ED892}"/>
          </ac:spMkLst>
        </pc:spChg>
        <pc:picChg chg="del mod">
          <ac:chgData name="Luca Minotti" userId="a7aeedc7-02fb-472b-9306-3a96423e4ad7" providerId="ADAL" clId="{CFADA871-2B4E-D344-9258-EBC041FCBC38}" dt="2021-07-07T15:56:40.559" v="381" actId="478"/>
          <ac:picMkLst>
            <pc:docMk/>
            <pc:sldMk cId="610287275" sldId="325"/>
            <ac:picMk id="2" creationId="{3E8FD9CC-CF06-44AD-8140-F4942923E2BC}"/>
          </ac:picMkLst>
        </pc:picChg>
        <pc:picChg chg="add del mod">
          <ac:chgData name="Luca Minotti" userId="a7aeedc7-02fb-472b-9306-3a96423e4ad7" providerId="ADAL" clId="{CFADA871-2B4E-D344-9258-EBC041FCBC38}" dt="2021-07-07T15:57:08.108" v="386" actId="478"/>
          <ac:picMkLst>
            <pc:docMk/>
            <pc:sldMk cId="610287275" sldId="325"/>
            <ac:picMk id="5" creationId="{257C0068-2C9D-334A-8E6E-6CDCACFFC9D9}"/>
          </ac:picMkLst>
        </pc:picChg>
        <pc:picChg chg="add mod modCrop">
          <ac:chgData name="Luca Minotti" userId="a7aeedc7-02fb-472b-9306-3a96423e4ad7" providerId="ADAL" clId="{CFADA871-2B4E-D344-9258-EBC041FCBC38}" dt="2021-07-07T16:12:02.794" v="546" actId="1036"/>
          <ac:picMkLst>
            <pc:docMk/>
            <pc:sldMk cId="610287275" sldId="325"/>
            <ac:picMk id="10" creationId="{F8A4AB92-0693-FD43-80FE-C28B1E89F9DC}"/>
          </ac:picMkLst>
        </pc:picChg>
        <pc:cxnChg chg="mod">
          <ac:chgData name="Luca Minotti" userId="a7aeedc7-02fb-472b-9306-3a96423e4ad7" providerId="ADAL" clId="{CFADA871-2B4E-D344-9258-EBC041FCBC38}" dt="2021-07-07T15:58:04.932" v="411" actId="14100"/>
          <ac:cxnSpMkLst>
            <pc:docMk/>
            <pc:sldMk cId="610287275" sldId="325"/>
            <ac:cxnSpMk id="9" creationId="{B883E98F-2683-AF43-A7F9-6ADD45477906}"/>
          </ac:cxnSpMkLst>
        </pc:cxnChg>
      </pc:sldChg>
      <pc:sldChg chg="addSp delSp modSp mod modTransition addCm delCm modCm">
        <pc:chgData name="Luca Minotti" userId="a7aeedc7-02fb-472b-9306-3a96423e4ad7" providerId="ADAL" clId="{CFADA871-2B4E-D344-9258-EBC041FCBC38}" dt="2021-07-15T14:27:54.724" v="3902" actId="1592"/>
        <pc:sldMkLst>
          <pc:docMk/>
          <pc:sldMk cId="2847139081" sldId="326"/>
        </pc:sldMkLst>
        <pc:spChg chg="mod">
          <ac:chgData name="Luca Minotti" userId="a7aeedc7-02fb-472b-9306-3a96423e4ad7" providerId="ADAL" clId="{CFADA871-2B4E-D344-9258-EBC041FCBC38}" dt="2021-07-07T16:41:34.701" v="845" actId="1036"/>
          <ac:spMkLst>
            <pc:docMk/>
            <pc:sldMk cId="2847139081" sldId="326"/>
            <ac:spMk id="4" creationId="{D37DBCDF-1841-864D-8905-D0B0F6E9E911}"/>
          </ac:spMkLst>
        </pc:spChg>
        <pc:spChg chg="mod">
          <ac:chgData name="Luca Minotti" userId="a7aeedc7-02fb-472b-9306-3a96423e4ad7" providerId="ADAL" clId="{CFADA871-2B4E-D344-9258-EBC041FCBC38}" dt="2021-07-07T16:41:34.701" v="845" actId="1036"/>
          <ac:spMkLst>
            <pc:docMk/>
            <pc:sldMk cId="2847139081" sldId="326"/>
            <ac:spMk id="7" creationId="{44346FBC-D987-4673-9C61-1DBBD0D51706}"/>
          </ac:spMkLst>
        </pc:spChg>
        <pc:spChg chg="add mod">
          <ac:chgData name="Luca Minotti" userId="a7aeedc7-02fb-472b-9306-3a96423e4ad7" providerId="ADAL" clId="{CFADA871-2B4E-D344-9258-EBC041FCBC38}" dt="2021-07-15T14:25:24.240" v="3901" actId="1036"/>
          <ac:spMkLst>
            <pc:docMk/>
            <pc:sldMk cId="2847139081" sldId="326"/>
            <ac:spMk id="8" creationId="{D7D5F9AD-0A0B-BE49-BE3A-F0706D20AF37}"/>
          </ac:spMkLst>
        </pc:spChg>
        <pc:picChg chg="add del mod modCrop">
          <ac:chgData name="Luca Minotti" userId="a7aeedc7-02fb-472b-9306-3a96423e4ad7" providerId="ADAL" clId="{CFADA871-2B4E-D344-9258-EBC041FCBC38}" dt="2021-07-15T14:25:09.522" v="3876" actId="478"/>
          <ac:picMkLst>
            <pc:docMk/>
            <pc:sldMk cId="2847139081" sldId="326"/>
            <ac:picMk id="3" creationId="{E1FA1DEC-A538-1C47-988A-277CE02688F8}"/>
          </ac:picMkLst>
        </pc:picChg>
        <pc:picChg chg="add del mod">
          <ac:chgData name="Luca Minotti" userId="a7aeedc7-02fb-472b-9306-3a96423e4ad7" providerId="ADAL" clId="{CFADA871-2B4E-D344-9258-EBC041FCBC38}" dt="2021-07-07T16:41:14.511" v="810" actId="478"/>
          <ac:picMkLst>
            <pc:docMk/>
            <pc:sldMk cId="2847139081" sldId="326"/>
            <ac:picMk id="5" creationId="{58FEB714-B2F4-429F-AF69-8A7CAB740A21}"/>
          </ac:picMkLst>
        </pc:picChg>
        <pc:picChg chg="add mod modCrop">
          <ac:chgData name="Luca Minotti" userId="a7aeedc7-02fb-472b-9306-3a96423e4ad7" providerId="ADAL" clId="{CFADA871-2B4E-D344-9258-EBC041FCBC38}" dt="2021-07-15T14:25:14.473" v="3888" actId="1035"/>
          <ac:picMkLst>
            <pc:docMk/>
            <pc:sldMk cId="2847139081" sldId="326"/>
            <ac:picMk id="5" creationId="{A89A17AD-C5BE-194F-B4A6-F5108D175EE6}"/>
          </ac:picMkLst>
        </pc:picChg>
        <pc:cxnChg chg="mod">
          <ac:chgData name="Luca Minotti" userId="a7aeedc7-02fb-472b-9306-3a96423e4ad7" providerId="ADAL" clId="{CFADA871-2B4E-D344-9258-EBC041FCBC38}" dt="2021-07-07T16:41:34.701" v="845" actId="1036"/>
          <ac:cxnSpMkLst>
            <pc:docMk/>
            <pc:sldMk cId="2847139081" sldId="326"/>
            <ac:cxnSpMk id="9" creationId="{B883E98F-2683-AF43-A7F9-6ADD45477906}"/>
          </ac:cxnSpMkLst>
        </pc:cxnChg>
      </pc:sldChg>
      <pc:sldChg chg="addSp delSp modSp add del mod addCm delCm modCm">
        <pc:chgData name="Luca Minotti" userId="a7aeedc7-02fb-472b-9306-3a96423e4ad7" providerId="ADAL" clId="{CFADA871-2B4E-D344-9258-EBC041FCBC38}" dt="2021-07-07T17:36:30.676" v="1084" actId="2696"/>
        <pc:sldMkLst>
          <pc:docMk/>
          <pc:sldMk cId="1886108166" sldId="327"/>
        </pc:sldMkLst>
        <pc:spChg chg="mod">
          <ac:chgData name="Luca Minotti" userId="a7aeedc7-02fb-472b-9306-3a96423e4ad7" providerId="ADAL" clId="{CFADA871-2B4E-D344-9258-EBC041FCBC38}" dt="2021-07-07T17:32:46.507" v="1016" actId="1036"/>
          <ac:spMkLst>
            <pc:docMk/>
            <pc:sldMk cId="1886108166" sldId="327"/>
            <ac:spMk id="6" creationId="{ACE15C99-35A1-1546-A8EE-A0DE37817CC2}"/>
          </ac:spMkLst>
        </pc:spChg>
        <pc:spChg chg="mod">
          <ac:chgData name="Luca Minotti" userId="a7aeedc7-02fb-472b-9306-3a96423e4ad7" providerId="ADAL" clId="{CFADA871-2B4E-D344-9258-EBC041FCBC38}" dt="2021-07-07T17:32:46.507" v="1016" actId="1036"/>
          <ac:spMkLst>
            <pc:docMk/>
            <pc:sldMk cId="1886108166" sldId="327"/>
            <ac:spMk id="7" creationId="{44346FBC-D987-4673-9C61-1DBBD0D51706}"/>
          </ac:spMkLst>
        </pc:spChg>
        <pc:spChg chg="mod">
          <ac:chgData name="Luca Minotti" userId="a7aeedc7-02fb-472b-9306-3a96423e4ad7" providerId="ADAL" clId="{CFADA871-2B4E-D344-9258-EBC041FCBC38}" dt="2021-07-07T17:32:46.507" v="1016" actId="1036"/>
          <ac:spMkLst>
            <pc:docMk/>
            <pc:sldMk cId="1886108166" sldId="327"/>
            <ac:spMk id="12" creationId="{1DA130A5-3CE1-4840-9D37-B293C18E775C}"/>
          </ac:spMkLst>
        </pc:spChg>
        <pc:picChg chg="add mod modCrop">
          <ac:chgData name="Luca Minotti" userId="a7aeedc7-02fb-472b-9306-3a96423e4ad7" providerId="ADAL" clId="{CFADA871-2B4E-D344-9258-EBC041FCBC38}" dt="2021-07-07T17:32:34.399" v="1011" actId="14100"/>
          <ac:picMkLst>
            <pc:docMk/>
            <pc:sldMk cId="1886108166" sldId="327"/>
            <ac:picMk id="3" creationId="{787B41A2-9063-0342-AB86-C42AA63F827A}"/>
          </ac:picMkLst>
        </pc:picChg>
        <pc:picChg chg="del">
          <ac:chgData name="Luca Minotti" userId="a7aeedc7-02fb-472b-9306-3a96423e4ad7" providerId="ADAL" clId="{CFADA871-2B4E-D344-9258-EBC041FCBC38}" dt="2021-07-07T17:31:40.794" v="997" actId="478"/>
          <ac:picMkLst>
            <pc:docMk/>
            <pc:sldMk cId="1886108166" sldId="327"/>
            <ac:picMk id="11" creationId="{BD16CBF8-290F-47BB-AE76-605AD8712538}"/>
          </ac:picMkLst>
        </pc:picChg>
        <pc:cxnChg chg="mod">
          <ac:chgData name="Luca Minotti" userId="a7aeedc7-02fb-472b-9306-3a96423e4ad7" providerId="ADAL" clId="{CFADA871-2B4E-D344-9258-EBC041FCBC38}" dt="2021-07-07T17:32:46.507" v="1016" actId="1036"/>
          <ac:cxnSpMkLst>
            <pc:docMk/>
            <pc:sldMk cId="1886108166" sldId="327"/>
            <ac:cxnSpMk id="9" creationId="{B883E98F-2683-AF43-A7F9-6ADD45477906}"/>
          </ac:cxnSpMkLst>
        </pc:cxnChg>
      </pc:sldChg>
      <pc:sldChg chg="add del">
        <pc:chgData name="Luca Minotti" userId="a7aeedc7-02fb-472b-9306-3a96423e4ad7" providerId="ADAL" clId="{CFADA871-2B4E-D344-9258-EBC041FCBC38}" dt="2021-07-07T17:36:17.453" v="1083" actId="2696"/>
        <pc:sldMkLst>
          <pc:docMk/>
          <pc:sldMk cId="1171075202" sldId="328"/>
        </pc:sldMkLst>
      </pc:sldChg>
      <pc:sldChg chg="addSp modSp mod modTransition">
        <pc:chgData name="Luca Minotti" userId="a7aeedc7-02fb-472b-9306-3a96423e4ad7" providerId="ADAL" clId="{CFADA871-2B4E-D344-9258-EBC041FCBC38}" dt="2021-07-09T09:49:59.019" v="3698"/>
        <pc:sldMkLst>
          <pc:docMk/>
          <pc:sldMk cId="2593544586" sldId="329"/>
        </pc:sldMkLst>
        <pc:spChg chg="mod">
          <ac:chgData name="Luca Minotti" userId="a7aeedc7-02fb-472b-9306-3a96423e4ad7" providerId="ADAL" clId="{CFADA871-2B4E-D344-9258-EBC041FCBC38}" dt="2021-07-08T09:55:11.685" v="2612" actId="14100"/>
          <ac:spMkLst>
            <pc:docMk/>
            <pc:sldMk cId="2593544586" sldId="329"/>
            <ac:spMk id="2" creationId="{1DABC52B-C844-4639-B097-783ECBF657F7}"/>
          </ac:spMkLst>
        </pc:spChg>
        <pc:spChg chg="mod">
          <ac:chgData name="Luca Minotti" userId="a7aeedc7-02fb-472b-9306-3a96423e4ad7" providerId="ADAL" clId="{CFADA871-2B4E-D344-9258-EBC041FCBC38}" dt="2021-07-08T09:54:32.270" v="2604" actId="1038"/>
          <ac:spMkLst>
            <pc:docMk/>
            <pc:sldMk cId="2593544586" sldId="329"/>
            <ac:spMk id="4" creationId="{D37DBCDF-1841-864D-8905-D0B0F6E9E911}"/>
          </ac:spMkLst>
        </pc:spChg>
        <pc:spChg chg="mod">
          <ac:chgData name="Luca Minotti" userId="a7aeedc7-02fb-472b-9306-3a96423e4ad7" providerId="ADAL" clId="{CFADA871-2B4E-D344-9258-EBC041FCBC38}" dt="2021-07-08T09:54:32.270" v="2604" actId="1038"/>
          <ac:spMkLst>
            <pc:docMk/>
            <pc:sldMk cId="2593544586" sldId="329"/>
            <ac:spMk id="5" creationId="{79377AAE-7D3C-4B36-A6DD-81A370F163B3}"/>
          </ac:spMkLst>
        </pc:spChg>
        <pc:picChg chg="add mod">
          <ac:chgData name="Luca Minotti" userId="a7aeedc7-02fb-472b-9306-3a96423e4ad7" providerId="ADAL" clId="{CFADA871-2B4E-D344-9258-EBC041FCBC38}" dt="2021-07-08T09:49:58.235" v="2527" actId="1076"/>
          <ac:picMkLst>
            <pc:docMk/>
            <pc:sldMk cId="2593544586" sldId="329"/>
            <ac:picMk id="7" creationId="{524DE1CE-C763-8448-B7E7-2BAF69803D3D}"/>
          </ac:picMkLst>
        </pc:picChg>
        <pc:picChg chg="mod">
          <ac:chgData name="Luca Minotti" userId="a7aeedc7-02fb-472b-9306-3a96423e4ad7" providerId="ADAL" clId="{CFADA871-2B4E-D344-9258-EBC041FCBC38}" dt="2021-07-08T09:49:54.423" v="2526" actId="1035"/>
          <ac:picMkLst>
            <pc:docMk/>
            <pc:sldMk cId="2593544586" sldId="329"/>
            <ac:picMk id="8" creationId="{2D84A329-58C4-4FF7-BDA0-92EC27C6F9FF}"/>
          </ac:picMkLst>
        </pc:picChg>
        <pc:cxnChg chg="mod">
          <ac:chgData name="Luca Minotti" userId="a7aeedc7-02fb-472b-9306-3a96423e4ad7" providerId="ADAL" clId="{CFADA871-2B4E-D344-9258-EBC041FCBC38}" dt="2021-07-08T09:54:49.709" v="2609" actId="1035"/>
          <ac:cxnSpMkLst>
            <pc:docMk/>
            <pc:sldMk cId="2593544586" sldId="329"/>
            <ac:cxnSpMk id="9" creationId="{B883E98F-2683-AF43-A7F9-6ADD45477906}"/>
          </ac:cxnSpMkLst>
        </pc:cxnChg>
      </pc:sldChg>
      <pc:sldChg chg="modSp mod modTransition">
        <pc:chgData name="Luca Minotti" userId="a7aeedc7-02fb-472b-9306-3a96423e4ad7" providerId="ADAL" clId="{CFADA871-2B4E-D344-9258-EBC041FCBC38}" dt="2021-07-09T09:49:59.019" v="3698"/>
        <pc:sldMkLst>
          <pc:docMk/>
          <pc:sldMk cId="3252811153" sldId="330"/>
        </pc:sldMkLst>
        <pc:spChg chg="mod">
          <ac:chgData name="Luca Minotti" userId="a7aeedc7-02fb-472b-9306-3a96423e4ad7" providerId="ADAL" clId="{CFADA871-2B4E-D344-9258-EBC041FCBC38}" dt="2021-07-08T09:55:47.425" v="2641" actId="1035"/>
          <ac:spMkLst>
            <pc:docMk/>
            <pc:sldMk cId="3252811153" sldId="330"/>
            <ac:spMk id="4" creationId="{D37DBCDF-1841-864D-8905-D0B0F6E9E911}"/>
          </ac:spMkLst>
        </pc:spChg>
        <pc:spChg chg="mod">
          <ac:chgData name="Luca Minotti" userId="a7aeedc7-02fb-472b-9306-3a96423e4ad7" providerId="ADAL" clId="{CFADA871-2B4E-D344-9258-EBC041FCBC38}" dt="2021-07-08T09:55:47.425" v="2641" actId="1035"/>
          <ac:spMkLst>
            <pc:docMk/>
            <pc:sldMk cId="3252811153" sldId="330"/>
            <ac:spMk id="5" creationId="{79377AAE-7D3C-4B36-A6DD-81A370F163B3}"/>
          </ac:spMkLst>
        </pc:spChg>
        <pc:picChg chg="mod">
          <ac:chgData name="Luca Minotti" userId="a7aeedc7-02fb-472b-9306-3a96423e4ad7" providerId="ADAL" clId="{CFADA871-2B4E-D344-9258-EBC041FCBC38}" dt="2021-07-08T09:55:53.512" v="2643" actId="1076"/>
          <ac:picMkLst>
            <pc:docMk/>
            <pc:sldMk cId="3252811153" sldId="330"/>
            <ac:picMk id="7" creationId="{72F9B9BE-4801-4D07-AC06-598BCA9CB666}"/>
          </ac:picMkLst>
        </pc:picChg>
        <pc:cxnChg chg="mod">
          <ac:chgData name="Luca Minotti" userId="a7aeedc7-02fb-472b-9306-3a96423e4ad7" providerId="ADAL" clId="{CFADA871-2B4E-D344-9258-EBC041FCBC38}" dt="2021-07-08T09:55:47.425" v="2641" actId="1035"/>
          <ac:cxnSpMkLst>
            <pc:docMk/>
            <pc:sldMk cId="3252811153" sldId="330"/>
            <ac:cxnSpMk id="9" creationId="{B883E98F-2683-AF43-A7F9-6ADD45477906}"/>
          </ac:cxnSpMkLst>
        </pc:cxnChg>
      </pc:sldChg>
      <pc:sldChg chg="add del setBg">
        <pc:chgData name="Luca Minotti" userId="a7aeedc7-02fb-472b-9306-3a96423e4ad7" providerId="ADAL" clId="{CFADA871-2B4E-D344-9258-EBC041FCBC38}" dt="2021-07-07T16:13:20.946" v="595"/>
        <pc:sldMkLst>
          <pc:docMk/>
          <pc:sldMk cId="1351552892" sldId="331"/>
        </pc:sldMkLst>
      </pc:sldChg>
      <pc:sldChg chg="delSp modSp add del mod ord">
        <pc:chgData name="Luca Minotti" userId="a7aeedc7-02fb-472b-9306-3a96423e4ad7" providerId="ADAL" clId="{CFADA871-2B4E-D344-9258-EBC041FCBC38}" dt="2021-07-07T15:50:57.053" v="377" actId="2696"/>
        <pc:sldMkLst>
          <pc:docMk/>
          <pc:sldMk cId="2491093340" sldId="331"/>
        </pc:sldMkLst>
        <pc:spChg chg="mod">
          <ac:chgData name="Luca Minotti" userId="a7aeedc7-02fb-472b-9306-3a96423e4ad7" providerId="ADAL" clId="{CFADA871-2B4E-D344-9258-EBC041FCBC38}" dt="2021-07-07T15:50:37.618" v="376" actId="1076"/>
          <ac:spMkLst>
            <pc:docMk/>
            <pc:sldMk cId="2491093340" sldId="331"/>
            <ac:spMk id="10" creationId="{FAD3C0A1-CEBC-4840-947B-EB8543D6EB73}"/>
          </ac:spMkLst>
        </pc:spChg>
        <pc:spChg chg="del">
          <ac:chgData name="Luca Minotti" userId="a7aeedc7-02fb-472b-9306-3a96423e4ad7" providerId="ADAL" clId="{CFADA871-2B4E-D344-9258-EBC041FCBC38}" dt="2021-07-07T15:50:00.305" v="365" actId="478"/>
          <ac:spMkLst>
            <pc:docMk/>
            <pc:sldMk cId="2491093340" sldId="331"/>
            <ac:spMk id="11" creationId="{C8969738-B6AB-D744-B928-18DC7882FE8A}"/>
          </ac:spMkLst>
        </pc:spChg>
        <pc:picChg chg="del">
          <ac:chgData name="Luca Minotti" userId="a7aeedc7-02fb-472b-9306-3a96423e4ad7" providerId="ADAL" clId="{CFADA871-2B4E-D344-9258-EBC041FCBC38}" dt="2021-07-07T15:49:57.150" v="364" actId="478"/>
          <ac:picMkLst>
            <pc:docMk/>
            <pc:sldMk cId="2491093340" sldId="331"/>
            <ac:picMk id="5" creationId="{88DFD020-EEC8-5A48-94DD-DBC7B7697AE9}"/>
          </ac:picMkLst>
        </pc:picChg>
        <pc:cxnChg chg="mod">
          <ac:chgData name="Luca Minotti" userId="a7aeedc7-02fb-472b-9306-3a96423e4ad7" providerId="ADAL" clId="{CFADA871-2B4E-D344-9258-EBC041FCBC38}" dt="2021-07-07T15:50:36.653" v="375" actId="1036"/>
          <ac:cxnSpMkLst>
            <pc:docMk/>
            <pc:sldMk cId="2491093340" sldId="331"/>
            <ac:cxnSpMk id="9" creationId="{B883E98F-2683-AF43-A7F9-6ADD45477906}"/>
          </ac:cxnSpMkLst>
        </pc:cxnChg>
      </pc:sldChg>
      <pc:sldChg chg="addSp delSp modSp add mod modTransition">
        <pc:chgData name="Luca Minotti" userId="a7aeedc7-02fb-472b-9306-3a96423e4ad7" providerId="ADAL" clId="{CFADA871-2B4E-D344-9258-EBC041FCBC38}" dt="2021-07-09T09:49:59.019" v="3698"/>
        <pc:sldMkLst>
          <pc:docMk/>
          <pc:sldMk cId="2881906034" sldId="331"/>
        </pc:sldMkLst>
        <pc:spChg chg="del mod">
          <ac:chgData name="Luca Minotti" userId="a7aeedc7-02fb-472b-9306-3a96423e4ad7" providerId="ADAL" clId="{CFADA871-2B4E-D344-9258-EBC041FCBC38}" dt="2021-07-07T16:13:36.613" v="601" actId="478"/>
          <ac:spMkLst>
            <pc:docMk/>
            <pc:sldMk cId="2881906034" sldId="331"/>
            <ac:spMk id="10" creationId="{FAD3C0A1-CEBC-4840-947B-EB8543D6EB73}"/>
          </ac:spMkLst>
        </pc:spChg>
        <pc:spChg chg="mod">
          <ac:chgData name="Luca Minotti" userId="a7aeedc7-02fb-472b-9306-3a96423e4ad7" providerId="ADAL" clId="{CFADA871-2B4E-D344-9258-EBC041FCBC38}" dt="2021-07-07T16:14:21.570" v="612" actId="20577"/>
          <ac:spMkLst>
            <pc:docMk/>
            <pc:sldMk cId="2881906034" sldId="331"/>
            <ac:spMk id="11" creationId="{C8969738-B6AB-D744-B928-18DC7882FE8A}"/>
          </ac:spMkLst>
        </pc:spChg>
        <pc:picChg chg="del">
          <ac:chgData name="Luca Minotti" userId="a7aeedc7-02fb-472b-9306-3a96423e4ad7" providerId="ADAL" clId="{CFADA871-2B4E-D344-9258-EBC041FCBC38}" dt="2021-07-07T16:13:28.835" v="597" actId="478"/>
          <ac:picMkLst>
            <pc:docMk/>
            <pc:sldMk cId="2881906034" sldId="331"/>
            <ac:picMk id="5" creationId="{88DFD020-EEC8-5A48-94DD-DBC7B7697AE9}"/>
          </ac:picMkLst>
        </pc:picChg>
        <pc:picChg chg="add del mod">
          <ac:chgData name="Luca Minotti" userId="a7aeedc7-02fb-472b-9306-3a96423e4ad7" providerId="ADAL" clId="{CFADA871-2B4E-D344-9258-EBC041FCBC38}" dt="2021-07-07T16:13:33.515" v="599"/>
          <ac:picMkLst>
            <pc:docMk/>
            <pc:sldMk cId="2881906034" sldId="331"/>
            <ac:picMk id="7" creationId="{64241378-34C2-5E4D-9705-72CA59F6B7A9}"/>
          </ac:picMkLst>
        </pc:picChg>
        <pc:picChg chg="add mod modCrop">
          <ac:chgData name="Luca Minotti" userId="a7aeedc7-02fb-472b-9306-3a96423e4ad7" providerId="ADAL" clId="{CFADA871-2B4E-D344-9258-EBC041FCBC38}" dt="2021-07-07T16:14:17.355" v="611" actId="1035"/>
          <ac:picMkLst>
            <pc:docMk/>
            <pc:sldMk cId="2881906034" sldId="331"/>
            <ac:picMk id="8" creationId="{FE97952C-DAFF-D64B-BC9C-06B3D37E5E69}"/>
          </ac:picMkLst>
        </pc:picChg>
      </pc:sldChg>
      <pc:sldChg chg="add del setBg">
        <pc:chgData name="Luca Minotti" userId="a7aeedc7-02fb-472b-9306-3a96423e4ad7" providerId="ADAL" clId="{CFADA871-2B4E-D344-9258-EBC041FCBC38}" dt="2021-07-07T15:49:49.671" v="361"/>
        <pc:sldMkLst>
          <pc:docMk/>
          <pc:sldMk cId="3021290183" sldId="331"/>
        </pc:sldMkLst>
      </pc:sldChg>
      <pc:sldChg chg="new del">
        <pc:chgData name="Luca Minotti" userId="a7aeedc7-02fb-472b-9306-3a96423e4ad7" providerId="ADAL" clId="{CFADA871-2B4E-D344-9258-EBC041FCBC38}" dt="2021-07-07T15:49:31.483" v="359" actId="2696"/>
        <pc:sldMkLst>
          <pc:docMk/>
          <pc:sldMk cId="4028369064" sldId="331"/>
        </pc:sldMkLst>
      </pc:sldChg>
      <pc:sldChg chg="add del setBg">
        <pc:chgData name="Luca Minotti" userId="a7aeedc7-02fb-472b-9306-3a96423e4ad7" providerId="ADAL" clId="{CFADA871-2B4E-D344-9258-EBC041FCBC38}" dt="2021-07-07T16:16:42.931" v="682"/>
        <pc:sldMkLst>
          <pc:docMk/>
          <pc:sldMk cId="393641429" sldId="332"/>
        </pc:sldMkLst>
      </pc:sldChg>
      <pc:sldChg chg="addSp delSp modSp add mod modTransition">
        <pc:chgData name="Luca Minotti" userId="a7aeedc7-02fb-472b-9306-3a96423e4ad7" providerId="ADAL" clId="{CFADA871-2B4E-D344-9258-EBC041FCBC38}" dt="2021-07-09T09:49:59.019" v="3698"/>
        <pc:sldMkLst>
          <pc:docMk/>
          <pc:sldMk cId="948248845" sldId="332"/>
        </pc:sldMkLst>
        <pc:spChg chg="mod">
          <ac:chgData name="Luca Minotti" userId="a7aeedc7-02fb-472b-9306-3a96423e4ad7" providerId="ADAL" clId="{CFADA871-2B4E-D344-9258-EBC041FCBC38}" dt="2021-07-07T16:17:14.664" v="701" actId="1076"/>
          <ac:spMkLst>
            <pc:docMk/>
            <pc:sldMk cId="948248845" sldId="332"/>
            <ac:spMk id="4" creationId="{D37DBCDF-1841-864D-8905-D0B0F6E9E911}"/>
          </ac:spMkLst>
        </pc:spChg>
        <pc:spChg chg="mod">
          <ac:chgData name="Luca Minotti" userId="a7aeedc7-02fb-472b-9306-3a96423e4ad7" providerId="ADAL" clId="{CFADA871-2B4E-D344-9258-EBC041FCBC38}" dt="2021-07-07T16:17:42.549" v="720" actId="1038"/>
          <ac:spMkLst>
            <pc:docMk/>
            <pc:sldMk cId="948248845" sldId="332"/>
            <ac:spMk id="11" creationId="{C8969738-B6AB-D744-B928-18DC7882FE8A}"/>
          </ac:spMkLst>
        </pc:spChg>
        <pc:picChg chg="add mod">
          <ac:chgData name="Luca Minotti" userId="a7aeedc7-02fb-472b-9306-3a96423e4ad7" providerId="ADAL" clId="{CFADA871-2B4E-D344-9258-EBC041FCBC38}" dt="2021-07-07T16:17:20.398" v="709" actId="1037"/>
          <ac:picMkLst>
            <pc:docMk/>
            <pc:sldMk cId="948248845" sldId="332"/>
            <ac:picMk id="6" creationId="{328CA6DA-1A79-C84C-831A-DE887D5AA016}"/>
          </ac:picMkLst>
        </pc:picChg>
        <pc:picChg chg="del mod">
          <ac:chgData name="Luca Minotti" userId="a7aeedc7-02fb-472b-9306-3a96423e4ad7" providerId="ADAL" clId="{CFADA871-2B4E-D344-9258-EBC041FCBC38}" dt="2021-07-07T16:16:48.929" v="691" actId="478"/>
          <ac:picMkLst>
            <pc:docMk/>
            <pc:sldMk cId="948248845" sldId="332"/>
            <ac:picMk id="8" creationId="{FE97952C-DAFF-D64B-BC9C-06B3D37E5E69}"/>
          </ac:picMkLst>
        </pc:picChg>
      </pc:sldChg>
      <pc:sldChg chg="add del setBg">
        <pc:chgData name="Luca Minotti" userId="a7aeedc7-02fb-472b-9306-3a96423e4ad7" providerId="ADAL" clId="{CFADA871-2B4E-D344-9258-EBC041FCBC38}" dt="2021-07-07T17:32:53.423" v="1018"/>
        <pc:sldMkLst>
          <pc:docMk/>
          <pc:sldMk cId="2261315676" sldId="333"/>
        </pc:sldMkLst>
      </pc:sldChg>
      <pc:sldChg chg="addSp delSp modSp add mod modTransition addCm delCm modCm">
        <pc:chgData name="Luca Minotti" userId="a7aeedc7-02fb-472b-9306-3a96423e4ad7" providerId="ADAL" clId="{CFADA871-2B4E-D344-9258-EBC041FCBC38}" dt="2021-07-14T07:52:29.949" v="3838" actId="14100"/>
        <pc:sldMkLst>
          <pc:docMk/>
          <pc:sldMk cId="2618777021" sldId="333"/>
        </pc:sldMkLst>
        <pc:spChg chg="mod">
          <ac:chgData name="Luca Minotti" userId="a7aeedc7-02fb-472b-9306-3a96423e4ad7" providerId="ADAL" clId="{CFADA871-2B4E-D344-9258-EBC041FCBC38}" dt="2021-07-07T17:59:31.067" v="1423" actId="1076"/>
          <ac:spMkLst>
            <pc:docMk/>
            <pc:sldMk cId="2618777021" sldId="333"/>
            <ac:spMk id="4" creationId="{D37DBCDF-1841-864D-8905-D0B0F6E9E911}"/>
          </ac:spMkLst>
        </pc:spChg>
        <pc:spChg chg="mod">
          <ac:chgData name="Luca Minotti" userId="a7aeedc7-02fb-472b-9306-3a96423e4ad7" providerId="ADAL" clId="{CFADA871-2B4E-D344-9258-EBC041FCBC38}" dt="2021-07-07T17:33:05.308" v="1026" actId="20577"/>
          <ac:spMkLst>
            <pc:docMk/>
            <pc:sldMk cId="2618777021" sldId="333"/>
            <ac:spMk id="7" creationId="{44346FBC-D987-4673-9C61-1DBBD0D51706}"/>
          </ac:spMkLst>
        </pc:spChg>
        <pc:spChg chg="mod">
          <ac:chgData name="Luca Minotti" userId="a7aeedc7-02fb-472b-9306-3a96423e4ad7" providerId="ADAL" clId="{CFADA871-2B4E-D344-9258-EBC041FCBC38}" dt="2021-07-07T18:01:20.521" v="1504" actId="1035"/>
          <ac:spMkLst>
            <pc:docMk/>
            <pc:sldMk cId="2618777021" sldId="333"/>
            <ac:spMk id="8" creationId="{D7D5F9AD-0A0B-BE49-BE3A-F0706D20AF37}"/>
          </ac:spMkLst>
        </pc:spChg>
        <pc:spChg chg="add mod">
          <ac:chgData name="Luca Minotti" userId="a7aeedc7-02fb-472b-9306-3a96423e4ad7" providerId="ADAL" clId="{CFADA871-2B4E-D344-9258-EBC041FCBC38}" dt="2021-07-07T17:33:19.617" v="1041" actId="1035"/>
          <ac:spMkLst>
            <pc:docMk/>
            <pc:sldMk cId="2618777021" sldId="333"/>
            <ac:spMk id="10" creationId="{4690C4E5-9357-6545-81B5-B4FA11D71A91}"/>
          </ac:spMkLst>
        </pc:spChg>
        <pc:spChg chg="add mod">
          <ac:chgData name="Luca Minotti" userId="a7aeedc7-02fb-472b-9306-3a96423e4ad7" providerId="ADAL" clId="{CFADA871-2B4E-D344-9258-EBC041FCBC38}" dt="2021-07-07T17:59:20.704" v="1419" actId="1076"/>
          <ac:spMkLst>
            <pc:docMk/>
            <pc:sldMk cId="2618777021" sldId="333"/>
            <ac:spMk id="12" creationId="{705179B2-3496-5642-B461-E6249D73A62A}"/>
          </ac:spMkLst>
        </pc:spChg>
        <pc:spChg chg="add del mod">
          <ac:chgData name="Luca Minotti" userId="a7aeedc7-02fb-472b-9306-3a96423e4ad7" providerId="ADAL" clId="{CFADA871-2B4E-D344-9258-EBC041FCBC38}" dt="2021-07-07T18:01:17.458" v="1501"/>
          <ac:spMkLst>
            <pc:docMk/>
            <pc:sldMk cId="2618777021" sldId="333"/>
            <ac:spMk id="13" creationId="{DAB24006-9F40-B640-8F1D-0855C788CF23}"/>
          </ac:spMkLst>
        </pc:spChg>
        <pc:picChg chg="add mod modCrop">
          <ac:chgData name="Luca Minotti" userId="a7aeedc7-02fb-472b-9306-3a96423e4ad7" providerId="ADAL" clId="{CFADA871-2B4E-D344-9258-EBC041FCBC38}" dt="2021-07-14T07:52:29.949" v="3838" actId="14100"/>
          <ac:picMkLst>
            <pc:docMk/>
            <pc:sldMk cId="2618777021" sldId="333"/>
            <ac:picMk id="3" creationId="{243D21CC-492B-0C46-8E96-139DE9EBCA65}"/>
          </ac:picMkLst>
        </pc:picChg>
        <pc:picChg chg="del">
          <ac:chgData name="Luca Minotti" userId="a7aeedc7-02fb-472b-9306-3a96423e4ad7" providerId="ADAL" clId="{CFADA871-2B4E-D344-9258-EBC041FCBC38}" dt="2021-07-07T17:33:24.524" v="1042" actId="478"/>
          <ac:picMkLst>
            <pc:docMk/>
            <pc:sldMk cId="2618777021" sldId="333"/>
            <ac:picMk id="3" creationId="{E1FA1DEC-A538-1C47-988A-277CE02688F8}"/>
          </ac:picMkLst>
        </pc:picChg>
        <pc:picChg chg="add del mod modCrop">
          <ac:chgData name="Luca Minotti" userId="a7aeedc7-02fb-472b-9306-3a96423e4ad7" providerId="ADAL" clId="{CFADA871-2B4E-D344-9258-EBC041FCBC38}" dt="2021-07-14T07:51:46.156" v="3825" actId="478"/>
          <ac:picMkLst>
            <pc:docMk/>
            <pc:sldMk cId="2618777021" sldId="333"/>
            <ac:picMk id="5" creationId="{D4E1CCB6-3A63-D146-A8D3-692333D0063C}"/>
          </ac:picMkLst>
        </pc:picChg>
        <pc:picChg chg="add del mod modCrop">
          <ac:chgData name="Luca Minotti" userId="a7aeedc7-02fb-472b-9306-3a96423e4ad7" providerId="ADAL" clId="{CFADA871-2B4E-D344-9258-EBC041FCBC38}" dt="2021-07-07T17:34:25.258" v="1051" actId="478"/>
          <ac:picMkLst>
            <pc:docMk/>
            <pc:sldMk cId="2618777021" sldId="333"/>
            <ac:picMk id="11" creationId="{F54B1324-E133-EF48-A89B-415F404C06A1}"/>
          </ac:picMkLst>
        </pc:picChg>
      </pc:sldChg>
      <pc:sldChg chg="add del setBg">
        <pc:chgData name="Luca Minotti" userId="a7aeedc7-02fb-472b-9306-3a96423e4ad7" providerId="ADAL" clId="{CFADA871-2B4E-D344-9258-EBC041FCBC38}" dt="2021-07-07T17:35:29.840" v="1077"/>
        <pc:sldMkLst>
          <pc:docMk/>
          <pc:sldMk cId="161808381" sldId="334"/>
        </pc:sldMkLst>
      </pc:sldChg>
      <pc:sldChg chg="addSp delSp modSp add mod modTransition">
        <pc:chgData name="Luca Minotti" userId="a7aeedc7-02fb-472b-9306-3a96423e4ad7" providerId="ADAL" clId="{CFADA871-2B4E-D344-9258-EBC041FCBC38}" dt="2021-07-09T09:49:59.019" v="3698"/>
        <pc:sldMkLst>
          <pc:docMk/>
          <pc:sldMk cId="3313438776" sldId="334"/>
        </pc:sldMkLst>
        <pc:spChg chg="mod">
          <ac:chgData name="Luca Minotti" userId="a7aeedc7-02fb-472b-9306-3a96423e4ad7" providerId="ADAL" clId="{CFADA871-2B4E-D344-9258-EBC041FCBC38}" dt="2021-07-07T17:39:50.256" v="1158" actId="1076"/>
          <ac:spMkLst>
            <pc:docMk/>
            <pc:sldMk cId="3313438776" sldId="334"/>
            <ac:spMk id="4" creationId="{D37DBCDF-1841-864D-8905-D0B0F6E9E911}"/>
          </ac:spMkLst>
        </pc:spChg>
        <pc:spChg chg="mod">
          <ac:chgData name="Luca Minotti" userId="a7aeedc7-02fb-472b-9306-3a96423e4ad7" providerId="ADAL" clId="{CFADA871-2B4E-D344-9258-EBC041FCBC38}" dt="2021-07-07T17:39:37.976" v="1152" actId="1036"/>
          <ac:spMkLst>
            <pc:docMk/>
            <pc:sldMk cId="3313438776" sldId="334"/>
            <ac:spMk id="7" creationId="{44346FBC-D987-4673-9C61-1DBBD0D51706}"/>
          </ac:spMkLst>
        </pc:spChg>
        <pc:spChg chg="del mod">
          <ac:chgData name="Luca Minotti" userId="a7aeedc7-02fb-472b-9306-3a96423e4ad7" providerId="ADAL" clId="{CFADA871-2B4E-D344-9258-EBC041FCBC38}" dt="2021-07-07T17:41:03.990" v="1181" actId="478"/>
          <ac:spMkLst>
            <pc:docMk/>
            <pc:sldMk cId="3313438776" sldId="334"/>
            <ac:spMk id="8" creationId="{D7D5F9AD-0A0B-BE49-BE3A-F0706D20AF37}"/>
          </ac:spMkLst>
        </pc:spChg>
        <pc:spChg chg="mod">
          <ac:chgData name="Luca Minotti" userId="a7aeedc7-02fb-472b-9306-3a96423e4ad7" providerId="ADAL" clId="{CFADA871-2B4E-D344-9258-EBC041FCBC38}" dt="2021-07-07T17:39:40.524" v="1153" actId="1036"/>
          <ac:spMkLst>
            <pc:docMk/>
            <pc:sldMk cId="3313438776" sldId="334"/>
            <ac:spMk id="10" creationId="{4690C4E5-9357-6545-81B5-B4FA11D71A91}"/>
          </ac:spMkLst>
        </pc:spChg>
        <pc:picChg chg="del mod modCrop">
          <ac:chgData name="Luca Minotti" userId="a7aeedc7-02fb-472b-9306-3a96423e4ad7" providerId="ADAL" clId="{CFADA871-2B4E-D344-9258-EBC041FCBC38}" dt="2021-07-07T17:40:19.255" v="1161" actId="478"/>
          <ac:picMkLst>
            <pc:docMk/>
            <pc:sldMk cId="3313438776" sldId="334"/>
            <ac:picMk id="5" creationId="{D4E1CCB6-3A63-D146-A8D3-692333D0063C}"/>
          </ac:picMkLst>
        </pc:picChg>
        <pc:picChg chg="add mod modCrop">
          <ac:chgData name="Luca Minotti" userId="a7aeedc7-02fb-472b-9306-3a96423e4ad7" providerId="ADAL" clId="{CFADA871-2B4E-D344-9258-EBC041FCBC38}" dt="2021-07-07T17:40:57.483" v="1180" actId="1035"/>
          <ac:picMkLst>
            <pc:docMk/>
            <pc:sldMk cId="3313438776" sldId="334"/>
            <ac:picMk id="12" creationId="{0F482A2F-8740-2845-99DE-1DA71644D2AD}"/>
          </ac:picMkLst>
        </pc:picChg>
        <pc:cxnChg chg="mod">
          <ac:chgData name="Luca Minotti" userId="a7aeedc7-02fb-472b-9306-3a96423e4ad7" providerId="ADAL" clId="{CFADA871-2B4E-D344-9258-EBC041FCBC38}" dt="2021-07-07T17:41:07.605" v="1182" actId="1036"/>
          <ac:cxnSpMkLst>
            <pc:docMk/>
            <pc:sldMk cId="3313438776" sldId="334"/>
            <ac:cxnSpMk id="9" creationId="{B883E98F-2683-AF43-A7F9-6ADD45477906}"/>
          </ac:cxnSpMkLst>
        </pc:cxnChg>
      </pc:sldChg>
      <pc:sldChg chg="addSp delSp modSp add del mod">
        <pc:chgData name="Luca Minotti" userId="a7aeedc7-02fb-472b-9306-3a96423e4ad7" providerId="ADAL" clId="{CFADA871-2B4E-D344-9258-EBC041FCBC38}" dt="2021-07-07T17:42:28.063" v="1199" actId="2696"/>
        <pc:sldMkLst>
          <pc:docMk/>
          <pc:sldMk cId="1548551574" sldId="335"/>
        </pc:sldMkLst>
        <pc:spChg chg="mod">
          <ac:chgData name="Luca Minotti" userId="a7aeedc7-02fb-472b-9306-3a96423e4ad7" providerId="ADAL" clId="{CFADA871-2B4E-D344-9258-EBC041FCBC38}" dt="2021-07-07T17:36:46.617" v="1097" actId="1038"/>
          <ac:spMkLst>
            <pc:docMk/>
            <pc:sldMk cId="1548551574" sldId="335"/>
            <ac:spMk id="10" creationId="{4690C4E5-9357-6545-81B5-B4FA11D71A91}"/>
          </ac:spMkLst>
        </pc:spChg>
        <pc:picChg chg="add mod modCrop">
          <ac:chgData name="Luca Minotti" userId="a7aeedc7-02fb-472b-9306-3a96423e4ad7" providerId="ADAL" clId="{CFADA871-2B4E-D344-9258-EBC041FCBC38}" dt="2021-07-07T17:42:24.219" v="1198" actId="1076"/>
          <ac:picMkLst>
            <pc:docMk/>
            <pc:sldMk cId="1548551574" sldId="335"/>
            <ac:picMk id="3" creationId="{9F0C8A85-7C84-5749-80F8-C8047357E312}"/>
          </ac:picMkLst>
        </pc:picChg>
        <pc:picChg chg="del">
          <ac:chgData name="Luca Minotti" userId="a7aeedc7-02fb-472b-9306-3a96423e4ad7" providerId="ADAL" clId="{CFADA871-2B4E-D344-9258-EBC041FCBC38}" dt="2021-07-07T17:41:14.044" v="1183" actId="478"/>
          <ac:picMkLst>
            <pc:docMk/>
            <pc:sldMk cId="1548551574" sldId="335"/>
            <ac:picMk id="5" creationId="{D4E1CCB6-3A63-D146-A8D3-692333D0063C}"/>
          </ac:picMkLst>
        </pc:picChg>
      </pc:sldChg>
      <pc:sldChg chg="add del setBg">
        <pc:chgData name="Luca Minotti" userId="a7aeedc7-02fb-472b-9306-3a96423e4ad7" providerId="ADAL" clId="{CFADA871-2B4E-D344-9258-EBC041FCBC38}" dt="2021-07-07T17:36:37.285" v="1086"/>
        <pc:sldMkLst>
          <pc:docMk/>
          <pc:sldMk cId="2046452812" sldId="335"/>
        </pc:sldMkLst>
      </pc:sldChg>
      <pc:sldChg chg="addSp delSp modSp add mod modTransition">
        <pc:chgData name="Luca Minotti" userId="a7aeedc7-02fb-472b-9306-3a96423e4ad7" providerId="ADAL" clId="{CFADA871-2B4E-D344-9258-EBC041FCBC38}" dt="2021-07-09T09:49:59.019" v="3698"/>
        <pc:sldMkLst>
          <pc:docMk/>
          <pc:sldMk cId="2463096985" sldId="336"/>
        </pc:sldMkLst>
        <pc:spChg chg="add mod">
          <ac:chgData name="Luca Minotti" userId="a7aeedc7-02fb-472b-9306-3a96423e4ad7" providerId="ADAL" clId="{CFADA871-2B4E-D344-9258-EBC041FCBC38}" dt="2021-07-07T18:07:46.603" v="1578" actId="20577"/>
          <ac:spMkLst>
            <pc:docMk/>
            <pc:sldMk cId="2463096985" sldId="336"/>
            <ac:spMk id="2" creationId="{9BCF1444-FF88-B043-AD71-84EC338EA6A3}"/>
          </ac:spMkLst>
        </pc:spChg>
        <pc:spChg chg="mod">
          <ac:chgData name="Luca Minotti" userId="a7aeedc7-02fb-472b-9306-3a96423e4ad7" providerId="ADAL" clId="{CFADA871-2B4E-D344-9258-EBC041FCBC38}" dt="2021-07-07T17:42:14.593" v="1195" actId="20577"/>
          <ac:spMkLst>
            <pc:docMk/>
            <pc:sldMk cId="2463096985" sldId="336"/>
            <ac:spMk id="10" creationId="{4690C4E5-9357-6545-81B5-B4FA11D71A91}"/>
          </ac:spMkLst>
        </pc:spChg>
        <pc:picChg chg="add mod">
          <ac:chgData name="Luca Minotti" userId="a7aeedc7-02fb-472b-9306-3a96423e4ad7" providerId="ADAL" clId="{CFADA871-2B4E-D344-9258-EBC041FCBC38}" dt="2021-07-07T17:42:42.318" v="1203" actId="1035"/>
          <ac:picMkLst>
            <pc:docMk/>
            <pc:sldMk cId="2463096985" sldId="336"/>
            <ac:picMk id="8" creationId="{9916CCB5-4B1B-0D46-84D8-83522CFE5516}"/>
          </ac:picMkLst>
        </pc:picChg>
        <pc:picChg chg="del">
          <ac:chgData name="Luca Minotti" userId="a7aeedc7-02fb-472b-9306-3a96423e4ad7" providerId="ADAL" clId="{CFADA871-2B4E-D344-9258-EBC041FCBC38}" dt="2021-07-07T17:42:11.091" v="1194" actId="478"/>
          <ac:picMkLst>
            <pc:docMk/>
            <pc:sldMk cId="2463096985" sldId="336"/>
            <ac:picMk id="12" creationId="{0F482A2F-8740-2845-99DE-1DA71644D2AD}"/>
          </ac:picMkLst>
        </pc:picChg>
      </pc:sldChg>
      <pc:sldChg chg="add del setBg">
        <pc:chgData name="Luca Minotti" userId="a7aeedc7-02fb-472b-9306-3a96423e4ad7" providerId="ADAL" clId="{CFADA871-2B4E-D344-9258-EBC041FCBC38}" dt="2021-07-07T17:42:04.999" v="1192"/>
        <pc:sldMkLst>
          <pc:docMk/>
          <pc:sldMk cId="3308793060" sldId="336"/>
        </pc:sldMkLst>
      </pc:sldChg>
      <pc:sldChg chg="addSp delSp modSp add mod modTransition modAnim">
        <pc:chgData name="Luca Minotti" userId="a7aeedc7-02fb-472b-9306-3a96423e4ad7" providerId="ADAL" clId="{CFADA871-2B4E-D344-9258-EBC041FCBC38}" dt="2021-07-09T09:49:59.019" v="3698"/>
        <pc:sldMkLst>
          <pc:docMk/>
          <pc:sldMk cId="1004269539" sldId="337"/>
        </pc:sldMkLst>
        <pc:spChg chg="add mod">
          <ac:chgData name="Luca Minotti" userId="a7aeedc7-02fb-472b-9306-3a96423e4ad7" providerId="ADAL" clId="{CFADA871-2B4E-D344-9258-EBC041FCBC38}" dt="2021-07-07T17:44:10.183" v="1234"/>
          <ac:spMkLst>
            <pc:docMk/>
            <pc:sldMk cId="1004269539" sldId="337"/>
            <ac:spMk id="2" creationId="{D1BF3BB0-1074-134B-B291-F273C7DBB075}"/>
          </ac:spMkLst>
        </pc:spChg>
        <pc:spChg chg="mod">
          <ac:chgData name="Luca Minotti" userId="a7aeedc7-02fb-472b-9306-3a96423e4ad7" providerId="ADAL" clId="{CFADA871-2B4E-D344-9258-EBC041FCBC38}" dt="2021-07-07T17:43:23.475" v="1229" actId="20577"/>
          <ac:spMkLst>
            <pc:docMk/>
            <pc:sldMk cId="1004269539" sldId="337"/>
            <ac:spMk id="7" creationId="{AF5085A1-B526-064C-B2FB-8777F0779E5E}"/>
          </ac:spMkLst>
        </pc:spChg>
        <pc:spChg chg="del">
          <ac:chgData name="Luca Minotti" userId="a7aeedc7-02fb-472b-9306-3a96423e4ad7" providerId="ADAL" clId="{CFADA871-2B4E-D344-9258-EBC041FCBC38}" dt="2021-07-07T17:43:31.289" v="1230" actId="478"/>
          <ac:spMkLst>
            <pc:docMk/>
            <pc:sldMk cId="1004269539" sldId="337"/>
            <ac:spMk id="18" creationId="{AA5552EF-A385-264C-9BEF-B532EC58BB15}"/>
          </ac:spMkLst>
        </pc:spChg>
        <pc:spChg chg="del">
          <ac:chgData name="Luca Minotti" userId="a7aeedc7-02fb-472b-9306-3a96423e4ad7" providerId="ADAL" clId="{CFADA871-2B4E-D344-9258-EBC041FCBC38}" dt="2021-07-07T17:43:31.289" v="1230" actId="478"/>
          <ac:spMkLst>
            <pc:docMk/>
            <pc:sldMk cId="1004269539" sldId="337"/>
            <ac:spMk id="24" creationId="{D37765C6-A77A-674D-91A2-67B64111A207}"/>
          </ac:spMkLst>
        </pc:spChg>
        <pc:spChg chg="del">
          <ac:chgData name="Luca Minotti" userId="a7aeedc7-02fb-472b-9306-3a96423e4ad7" providerId="ADAL" clId="{CFADA871-2B4E-D344-9258-EBC041FCBC38}" dt="2021-07-07T17:43:31.289" v="1230" actId="478"/>
          <ac:spMkLst>
            <pc:docMk/>
            <pc:sldMk cId="1004269539" sldId="337"/>
            <ac:spMk id="25" creationId="{2A9F385F-B865-8A4D-8C1E-7645A4E79719}"/>
          </ac:spMkLst>
        </pc:spChg>
        <pc:spChg chg="add mod">
          <ac:chgData name="Luca Minotti" userId="a7aeedc7-02fb-472b-9306-3a96423e4ad7" providerId="ADAL" clId="{CFADA871-2B4E-D344-9258-EBC041FCBC38}" dt="2021-07-07T17:53:18.443" v="1350" actId="20577"/>
          <ac:spMkLst>
            <pc:docMk/>
            <pc:sldMk cId="1004269539" sldId="337"/>
            <ac:spMk id="26" creationId="{6A28FA60-5557-2344-8D33-F2DC948A8725}"/>
          </ac:spMkLst>
        </pc:spChg>
        <pc:spChg chg="del">
          <ac:chgData name="Luca Minotti" userId="a7aeedc7-02fb-472b-9306-3a96423e4ad7" providerId="ADAL" clId="{CFADA871-2B4E-D344-9258-EBC041FCBC38}" dt="2021-07-07T17:43:31.289" v="1230" actId="478"/>
          <ac:spMkLst>
            <pc:docMk/>
            <pc:sldMk cId="1004269539" sldId="337"/>
            <ac:spMk id="27" creationId="{7F0ABE8C-34A9-8647-B21B-4E63DC273A3D}"/>
          </ac:spMkLst>
        </pc:spChg>
        <pc:spChg chg="del">
          <ac:chgData name="Luca Minotti" userId="a7aeedc7-02fb-472b-9306-3a96423e4ad7" providerId="ADAL" clId="{CFADA871-2B4E-D344-9258-EBC041FCBC38}" dt="2021-07-07T17:43:31.289" v="1230" actId="478"/>
          <ac:spMkLst>
            <pc:docMk/>
            <pc:sldMk cId="1004269539" sldId="337"/>
            <ac:spMk id="28" creationId="{E1ACF1B9-D313-0F45-8D15-E07EC9BA1BD6}"/>
          </ac:spMkLst>
        </pc:spChg>
        <pc:spChg chg="del">
          <ac:chgData name="Luca Minotti" userId="a7aeedc7-02fb-472b-9306-3a96423e4ad7" providerId="ADAL" clId="{CFADA871-2B4E-D344-9258-EBC041FCBC38}" dt="2021-07-07T17:43:31.289" v="1230" actId="478"/>
          <ac:spMkLst>
            <pc:docMk/>
            <pc:sldMk cId="1004269539" sldId="337"/>
            <ac:spMk id="31" creationId="{C4950996-5C84-5B43-A2FD-73492426F046}"/>
          </ac:spMkLst>
        </pc:spChg>
        <pc:spChg chg="del">
          <ac:chgData name="Luca Minotti" userId="a7aeedc7-02fb-472b-9306-3a96423e4ad7" providerId="ADAL" clId="{CFADA871-2B4E-D344-9258-EBC041FCBC38}" dt="2021-07-07T17:43:31.289" v="1230" actId="478"/>
          <ac:spMkLst>
            <pc:docMk/>
            <pc:sldMk cId="1004269539" sldId="337"/>
            <ac:spMk id="32" creationId="{F8111569-53C5-E948-A89C-CFF1038DD975}"/>
          </ac:spMkLst>
        </pc:spChg>
        <pc:spChg chg="del">
          <ac:chgData name="Luca Minotti" userId="a7aeedc7-02fb-472b-9306-3a96423e4ad7" providerId="ADAL" clId="{CFADA871-2B4E-D344-9258-EBC041FCBC38}" dt="2021-07-07T17:43:31.289" v="1230" actId="478"/>
          <ac:spMkLst>
            <pc:docMk/>
            <pc:sldMk cId="1004269539" sldId="337"/>
            <ac:spMk id="34" creationId="{AACDBB47-F26C-CB47-A6F6-CE6434FF9C67}"/>
          </ac:spMkLst>
        </pc:spChg>
        <pc:spChg chg="del">
          <ac:chgData name="Luca Minotti" userId="a7aeedc7-02fb-472b-9306-3a96423e4ad7" providerId="ADAL" clId="{CFADA871-2B4E-D344-9258-EBC041FCBC38}" dt="2021-07-07T17:43:31.289" v="1230" actId="478"/>
          <ac:spMkLst>
            <pc:docMk/>
            <pc:sldMk cId="1004269539" sldId="337"/>
            <ac:spMk id="35" creationId="{718B2F1A-3D4B-9149-9D55-D5C6516DD661}"/>
          </ac:spMkLst>
        </pc:spChg>
        <pc:spChg chg="del">
          <ac:chgData name="Luca Minotti" userId="a7aeedc7-02fb-472b-9306-3a96423e4ad7" providerId="ADAL" clId="{CFADA871-2B4E-D344-9258-EBC041FCBC38}" dt="2021-07-07T17:43:31.289" v="1230" actId="478"/>
          <ac:spMkLst>
            <pc:docMk/>
            <pc:sldMk cId="1004269539" sldId="337"/>
            <ac:spMk id="36" creationId="{F32295EC-EDDF-494D-8226-80FF7286BCEC}"/>
          </ac:spMkLst>
        </pc:spChg>
        <pc:spChg chg="del">
          <ac:chgData name="Luca Minotti" userId="a7aeedc7-02fb-472b-9306-3a96423e4ad7" providerId="ADAL" clId="{CFADA871-2B4E-D344-9258-EBC041FCBC38}" dt="2021-07-07T17:43:31.289" v="1230" actId="478"/>
          <ac:spMkLst>
            <pc:docMk/>
            <pc:sldMk cId="1004269539" sldId="337"/>
            <ac:spMk id="37" creationId="{79C6A05E-35A3-D74D-B7FE-D8FFEC2190FB}"/>
          </ac:spMkLst>
        </pc:spChg>
        <pc:grpChg chg="del">
          <ac:chgData name="Luca Minotti" userId="a7aeedc7-02fb-472b-9306-3a96423e4ad7" providerId="ADAL" clId="{CFADA871-2B4E-D344-9258-EBC041FCBC38}" dt="2021-07-07T17:43:31.289" v="1230" actId="478"/>
          <ac:grpSpMkLst>
            <pc:docMk/>
            <pc:sldMk cId="1004269539" sldId="337"/>
            <ac:grpSpMk id="19" creationId="{C08AD69D-EF23-BF4B-99B2-FA216F4273B6}"/>
          </ac:grpSpMkLst>
        </pc:grpChg>
        <pc:picChg chg="del">
          <ac:chgData name="Luca Minotti" userId="a7aeedc7-02fb-472b-9306-3a96423e4ad7" providerId="ADAL" clId="{CFADA871-2B4E-D344-9258-EBC041FCBC38}" dt="2021-07-07T17:43:31.289" v="1230" actId="478"/>
          <ac:picMkLst>
            <pc:docMk/>
            <pc:sldMk cId="1004269539" sldId="337"/>
            <ac:picMk id="2054" creationId="{712B438D-F3A0-3D47-94A5-E17661471198}"/>
          </ac:picMkLst>
        </pc:picChg>
        <pc:picChg chg="del">
          <ac:chgData name="Luca Minotti" userId="a7aeedc7-02fb-472b-9306-3a96423e4ad7" providerId="ADAL" clId="{CFADA871-2B4E-D344-9258-EBC041FCBC38}" dt="2021-07-07T17:43:32.663" v="1231" actId="478"/>
          <ac:picMkLst>
            <pc:docMk/>
            <pc:sldMk cId="1004269539" sldId="337"/>
            <ac:picMk id="2058" creationId="{9A8933A5-3D2D-1841-93DE-A01A624BC032}"/>
          </ac:picMkLst>
        </pc:picChg>
        <pc:picChg chg="del">
          <ac:chgData name="Luca Minotti" userId="a7aeedc7-02fb-472b-9306-3a96423e4ad7" providerId="ADAL" clId="{CFADA871-2B4E-D344-9258-EBC041FCBC38}" dt="2021-07-07T17:43:31.289" v="1230" actId="478"/>
          <ac:picMkLst>
            <pc:docMk/>
            <pc:sldMk cId="1004269539" sldId="337"/>
            <ac:picMk id="2060" creationId="{242E4D0B-645D-474D-A6A8-93881154A6F5}"/>
          </ac:picMkLst>
        </pc:picChg>
        <pc:picChg chg="del">
          <ac:chgData name="Luca Minotti" userId="a7aeedc7-02fb-472b-9306-3a96423e4ad7" providerId="ADAL" clId="{CFADA871-2B4E-D344-9258-EBC041FCBC38}" dt="2021-07-07T17:43:31.289" v="1230" actId="478"/>
          <ac:picMkLst>
            <pc:docMk/>
            <pc:sldMk cId="1004269539" sldId="337"/>
            <ac:picMk id="2062" creationId="{BC1D6FBA-192D-404C-9C24-847FBD547DDF}"/>
          </ac:picMkLst>
        </pc:picChg>
      </pc:sldChg>
      <pc:sldChg chg="addSp delSp add del setBg delDesignElem">
        <pc:chgData name="Luca Minotti" userId="a7aeedc7-02fb-472b-9306-3a96423e4ad7" providerId="ADAL" clId="{CFADA871-2B4E-D344-9258-EBC041FCBC38}" dt="2021-07-07T17:43:08.037" v="1206"/>
        <pc:sldMkLst>
          <pc:docMk/>
          <pc:sldMk cId="3089565097" sldId="337"/>
        </pc:sldMkLst>
        <pc:spChg chg="add del">
          <ac:chgData name="Luca Minotti" userId="a7aeedc7-02fb-472b-9306-3a96423e4ad7" providerId="ADAL" clId="{CFADA871-2B4E-D344-9258-EBC041FCBC38}" dt="2021-07-07T17:43:08.037" v="1206"/>
          <ac:spMkLst>
            <pc:docMk/>
            <pc:sldMk cId="3089565097" sldId="337"/>
            <ac:spMk id="21" creationId="{FB403EBD-907E-4D59-98D4-A72CD1063C62}"/>
          </ac:spMkLst>
        </pc:spChg>
      </pc:sldChg>
      <pc:sldChg chg="modSp add mod ord modTransition">
        <pc:chgData name="Luca Minotti" userId="a7aeedc7-02fb-472b-9306-3a96423e4ad7" providerId="ADAL" clId="{CFADA871-2B4E-D344-9258-EBC041FCBC38}" dt="2021-07-09T09:49:59.019" v="3698"/>
        <pc:sldMkLst>
          <pc:docMk/>
          <pc:sldMk cId="313922040" sldId="338"/>
        </pc:sldMkLst>
        <pc:spChg chg="mod">
          <ac:chgData name="Luca Minotti" userId="a7aeedc7-02fb-472b-9306-3a96423e4ad7" providerId="ADAL" clId="{CFADA871-2B4E-D344-9258-EBC041FCBC38}" dt="2021-07-07T17:55:52.303" v="1398" actId="20577"/>
          <ac:spMkLst>
            <pc:docMk/>
            <pc:sldMk cId="313922040" sldId="338"/>
            <ac:spMk id="3" creationId="{33A2C5F9-CE3B-46EC-B8C1-3925BEFF9C65}"/>
          </ac:spMkLst>
        </pc:spChg>
        <pc:spChg chg="mod">
          <ac:chgData name="Luca Minotti" userId="a7aeedc7-02fb-472b-9306-3a96423e4ad7" providerId="ADAL" clId="{CFADA871-2B4E-D344-9258-EBC041FCBC38}" dt="2021-07-07T17:54:43.206" v="1389" actId="1038"/>
          <ac:spMkLst>
            <pc:docMk/>
            <pc:sldMk cId="313922040" sldId="338"/>
            <ac:spMk id="7" creationId="{AF5085A1-B526-064C-B2FB-8777F0779E5E}"/>
          </ac:spMkLst>
        </pc:spChg>
      </pc:sldChg>
      <pc:sldChg chg="addSp delSp add del setBg delDesignElem">
        <pc:chgData name="Luca Minotti" userId="a7aeedc7-02fb-472b-9306-3a96423e4ad7" providerId="ADAL" clId="{CFADA871-2B4E-D344-9258-EBC041FCBC38}" dt="2021-07-07T17:54:09.423" v="1353"/>
        <pc:sldMkLst>
          <pc:docMk/>
          <pc:sldMk cId="1160293301" sldId="338"/>
        </pc:sldMkLst>
        <pc:spChg chg="add del">
          <ac:chgData name="Luca Minotti" userId="a7aeedc7-02fb-472b-9306-3a96423e4ad7" providerId="ADAL" clId="{CFADA871-2B4E-D344-9258-EBC041FCBC38}" dt="2021-07-07T17:54:09.423" v="1353"/>
          <ac:spMkLst>
            <pc:docMk/>
            <pc:sldMk cId="1160293301" sldId="338"/>
            <ac:spMk id="21" creationId="{FB403EBD-907E-4D59-98D4-A72CD1063C62}"/>
          </ac:spMkLst>
        </pc:spChg>
      </pc:sldChg>
      <pc:sldChg chg="addSp delSp add del setBg delDesignElem">
        <pc:chgData name="Luca Minotti" userId="a7aeedc7-02fb-472b-9306-3a96423e4ad7" providerId="ADAL" clId="{CFADA871-2B4E-D344-9258-EBC041FCBC38}" dt="2021-07-07T18:08:20.867" v="1581"/>
        <pc:sldMkLst>
          <pc:docMk/>
          <pc:sldMk cId="1631142946" sldId="339"/>
        </pc:sldMkLst>
        <pc:spChg chg="add del">
          <ac:chgData name="Luca Minotti" userId="a7aeedc7-02fb-472b-9306-3a96423e4ad7" providerId="ADAL" clId="{CFADA871-2B4E-D344-9258-EBC041FCBC38}" dt="2021-07-07T18:08:20.867" v="1581"/>
          <ac:spMkLst>
            <pc:docMk/>
            <pc:sldMk cId="1631142946" sldId="339"/>
            <ac:spMk id="21" creationId="{FB403EBD-907E-4D59-98D4-A72CD1063C62}"/>
          </ac:spMkLst>
        </pc:spChg>
      </pc:sldChg>
      <pc:sldChg chg="modSp add mod modTransition">
        <pc:chgData name="Luca Minotti" userId="a7aeedc7-02fb-472b-9306-3a96423e4ad7" providerId="ADAL" clId="{CFADA871-2B4E-D344-9258-EBC041FCBC38}" dt="2021-07-09T09:49:59.019" v="3698"/>
        <pc:sldMkLst>
          <pc:docMk/>
          <pc:sldMk cId="2169343193" sldId="339"/>
        </pc:sldMkLst>
        <pc:spChg chg="mod">
          <ac:chgData name="Luca Minotti" userId="a7aeedc7-02fb-472b-9306-3a96423e4ad7" providerId="ADAL" clId="{CFADA871-2B4E-D344-9258-EBC041FCBC38}" dt="2021-07-07T18:10:31.115" v="1654" actId="1038"/>
          <ac:spMkLst>
            <pc:docMk/>
            <pc:sldMk cId="2169343193" sldId="339"/>
            <ac:spMk id="7" creationId="{AF5085A1-B526-064C-B2FB-8777F0779E5E}"/>
          </ac:spMkLst>
        </pc:spChg>
        <pc:spChg chg="mod">
          <ac:chgData name="Luca Minotti" userId="a7aeedc7-02fb-472b-9306-3a96423e4ad7" providerId="ADAL" clId="{CFADA871-2B4E-D344-9258-EBC041FCBC38}" dt="2021-07-07T18:10:20.145" v="1650" actId="33524"/>
          <ac:spMkLst>
            <pc:docMk/>
            <pc:sldMk cId="2169343193" sldId="339"/>
            <ac:spMk id="26" creationId="{6A28FA60-5557-2344-8D33-F2DC948A8725}"/>
          </ac:spMkLst>
        </pc:spChg>
        <pc:cxnChg chg="mod">
          <ac:chgData name="Luca Minotti" userId="a7aeedc7-02fb-472b-9306-3a96423e4ad7" providerId="ADAL" clId="{CFADA871-2B4E-D344-9258-EBC041FCBC38}" dt="2021-07-07T18:08:47.285" v="1630" actId="14100"/>
          <ac:cxnSpMkLst>
            <pc:docMk/>
            <pc:sldMk cId="2169343193" sldId="339"/>
            <ac:cxnSpMk id="6" creationId="{93EBB6E9-8F68-234F-BECB-FB492CEB1E9B}"/>
          </ac:cxnSpMkLst>
        </pc:cxnChg>
      </pc:sldChg>
      <pc:sldChg chg="addSp delSp modSp add mod ord modTransition modAnim delCm">
        <pc:chgData name="Luca Minotti" userId="a7aeedc7-02fb-472b-9306-3a96423e4ad7" providerId="ADAL" clId="{CFADA871-2B4E-D344-9258-EBC041FCBC38}" dt="2021-07-09T09:51:49.968" v="3707"/>
        <pc:sldMkLst>
          <pc:docMk/>
          <pc:sldMk cId="2686134996" sldId="340"/>
        </pc:sldMkLst>
        <pc:spChg chg="mod">
          <ac:chgData name="Luca Minotti" userId="a7aeedc7-02fb-472b-9306-3a96423e4ad7" providerId="ADAL" clId="{CFADA871-2B4E-D344-9258-EBC041FCBC38}" dt="2021-07-08T07:56:54.949" v="1703" actId="20577"/>
          <ac:spMkLst>
            <pc:docMk/>
            <pc:sldMk cId="2686134996" sldId="340"/>
            <ac:spMk id="4" creationId="{D37DBCDF-1841-864D-8905-D0B0F6E9E911}"/>
          </ac:spMkLst>
        </pc:spChg>
        <pc:spChg chg="del">
          <ac:chgData name="Luca Minotti" userId="a7aeedc7-02fb-472b-9306-3a96423e4ad7" providerId="ADAL" clId="{CFADA871-2B4E-D344-9258-EBC041FCBC38}" dt="2021-07-08T07:57:05.353" v="1705" actId="478"/>
          <ac:spMkLst>
            <pc:docMk/>
            <pc:sldMk cId="2686134996" sldId="340"/>
            <ac:spMk id="7" creationId="{44346FBC-D987-4673-9C61-1DBBD0D51706}"/>
          </ac:spMkLst>
        </pc:spChg>
        <pc:spChg chg="del">
          <ac:chgData name="Luca Minotti" userId="a7aeedc7-02fb-472b-9306-3a96423e4ad7" providerId="ADAL" clId="{CFADA871-2B4E-D344-9258-EBC041FCBC38}" dt="2021-07-08T07:56:39.187" v="1695" actId="478"/>
          <ac:spMkLst>
            <pc:docMk/>
            <pc:sldMk cId="2686134996" sldId="340"/>
            <ac:spMk id="8" creationId="{D7D5F9AD-0A0B-BE49-BE3A-F0706D20AF37}"/>
          </ac:spMkLst>
        </pc:spChg>
        <pc:spChg chg="add mod">
          <ac:chgData name="Luca Minotti" userId="a7aeedc7-02fb-472b-9306-3a96423e4ad7" providerId="ADAL" clId="{CFADA871-2B4E-D344-9258-EBC041FCBC38}" dt="2021-07-08T09:59:04.603" v="2700" actId="120"/>
          <ac:spMkLst>
            <pc:docMk/>
            <pc:sldMk cId="2686134996" sldId="340"/>
            <ac:spMk id="11" creationId="{331E1FB5-6D64-2B41-9940-4E770BED4FCF}"/>
          </ac:spMkLst>
        </pc:spChg>
        <pc:spChg chg="add del mod">
          <ac:chgData name="Luca Minotti" userId="a7aeedc7-02fb-472b-9306-3a96423e4ad7" providerId="ADAL" clId="{CFADA871-2B4E-D344-9258-EBC041FCBC38}" dt="2021-07-08T09:56:49.814" v="2650"/>
          <ac:spMkLst>
            <pc:docMk/>
            <pc:sldMk cId="2686134996" sldId="340"/>
            <ac:spMk id="12" creationId="{08A575F0-B24F-C44C-B06A-745146824289}"/>
          </ac:spMkLst>
        </pc:spChg>
        <pc:picChg chg="del">
          <ac:chgData name="Luca Minotti" userId="a7aeedc7-02fb-472b-9306-3a96423e4ad7" providerId="ADAL" clId="{CFADA871-2B4E-D344-9258-EBC041FCBC38}" dt="2021-07-08T07:50:47.762" v="1694" actId="478"/>
          <ac:picMkLst>
            <pc:docMk/>
            <pc:sldMk cId="2686134996" sldId="340"/>
            <ac:picMk id="3" creationId="{E1FA1DEC-A538-1C47-988A-277CE02688F8}"/>
          </ac:picMkLst>
        </pc:picChg>
        <pc:picChg chg="add mod modCrop">
          <ac:chgData name="Luca Minotti" userId="a7aeedc7-02fb-472b-9306-3a96423e4ad7" providerId="ADAL" clId="{CFADA871-2B4E-D344-9258-EBC041FCBC38}" dt="2021-07-09T09:46:41.576" v="3662"/>
          <ac:picMkLst>
            <pc:docMk/>
            <pc:sldMk cId="2686134996" sldId="340"/>
            <ac:picMk id="7" creationId="{D54913DE-0B32-B344-9FF2-7C4AE7881A16}"/>
          </ac:picMkLst>
        </pc:picChg>
        <pc:picChg chg="add mod">
          <ac:chgData name="Luca Minotti" userId="a7aeedc7-02fb-472b-9306-3a96423e4ad7" providerId="ADAL" clId="{CFADA871-2B4E-D344-9258-EBC041FCBC38}" dt="2021-07-08T07:57:57.125" v="1713" actId="1076"/>
          <ac:picMkLst>
            <pc:docMk/>
            <pc:sldMk cId="2686134996" sldId="340"/>
            <ac:picMk id="10" creationId="{ADD7FA4B-97B5-4A40-A8CE-46E11BBCAA6E}"/>
          </ac:picMkLst>
        </pc:picChg>
        <pc:cxnChg chg="mod">
          <ac:chgData name="Luca Minotti" userId="a7aeedc7-02fb-472b-9306-3a96423e4ad7" providerId="ADAL" clId="{CFADA871-2B4E-D344-9258-EBC041FCBC38}" dt="2021-07-08T07:57:01.097" v="1704" actId="14100"/>
          <ac:cxnSpMkLst>
            <pc:docMk/>
            <pc:sldMk cId="2686134996" sldId="340"/>
            <ac:cxnSpMk id="9" creationId="{B883E98F-2683-AF43-A7F9-6ADD45477906}"/>
          </ac:cxnSpMkLst>
        </pc:cxnChg>
      </pc:sldChg>
      <pc:sldChg chg="add del setBg">
        <pc:chgData name="Luca Minotti" userId="a7aeedc7-02fb-472b-9306-3a96423e4ad7" providerId="ADAL" clId="{CFADA871-2B4E-D344-9258-EBC041FCBC38}" dt="2021-07-08T07:50:36.576" v="1692"/>
        <pc:sldMkLst>
          <pc:docMk/>
          <pc:sldMk cId="4068494033" sldId="340"/>
        </pc:sldMkLst>
      </pc:sldChg>
      <pc:sldChg chg="addSp delSp modSp add del mod ord">
        <pc:chgData name="Luca Minotti" userId="a7aeedc7-02fb-472b-9306-3a96423e4ad7" providerId="ADAL" clId="{CFADA871-2B4E-D344-9258-EBC041FCBC38}" dt="2021-07-09T09:07:26.030" v="2838" actId="2696"/>
        <pc:sldMkLst>
          <pc:docMk/>
          <pc:sldMk cId="552151698" sldId="341"/>
        </pc:sldMkLst>
        <pc:spChg chg="add del mod">
          <ac:chgData name="Luca Minotti" userId="a7aeedc7-02fb-472b-9306-3a96423e4ad7" providerId="ADAL" clId="{CFADA871-2B4E-D344-9258-EBC041FCBC38}" dt="2021-07-09T09:04:07.304" v="2807"/>
          <ac:spMkLst>
            <pc:docMk/>
            <pc:sldMk cId="552151698" sldId="341"/>
            <ac:spMk id="3" creationId="{88B17C45-AD91-E346-B0B1-78FFF5BAD7D5}"/>
          </ac:spMkLst>
        </pc:spChg>
        <pc:spChg chg="mod">
          <ac:chgData name="Luca Minotti" userId="a7aeedc7-02fb-472b-9306-3a96423e4ad7" providerId="ADAL" clId="{CFADA871-2B4E-D344-9258-EBC041FCBC38}" dt="2021-07-09T09:06:45.038" v="2828" actId="1076"/>
          <ac:spMkLst>
            <pc:docMk/>
            <pc:sldMk cId="552151698" sldId="341"/>
            <ac:spMk id="4" creationId="{D37DBCDF-1841-864D-8905-D0B0F6E9E911}"/>
          </ac:spMkLst>
        </pc:spChg>
        <pc:spChg chg="add mod">
          <ac:chgData name="Luca Minotti" userId="a7aeedc7-02fb-472b-9306-3a96423e4ad7" providerId="ADAL" clId="{CFADA871-2B4E-D344-9258-EBC041FCBC38}" dt="2021-07-09T09:04:03.778" v="2805" actId="1035"/>
          <ac:spMkLst>
            <pc:docMk/>
            <pc:sldMk cId="552151698" sldId="341"/>
            <ac:spMk id="10" creationId="{F3E27D72-FF39-2742-84E4-4B6C533C36D7}"/>
          </ac:spMkLst>
        </pc:spChg>
        <pc:spChg chg="del">
          <ac:chgData name="Luca Minotti" userId="a7aeedc7-02fb-472b-9306-3a96423e4ad7" providerId="ADAL" clId="{CFADA871-2B4E-D344-9258-EBC041FCBC38}" dt="2021-07-08T08:13:16.189" v="1728" actId="478"/>
          <ac:spMkLst>
            <pc:docMk/>
            <pc:sldMk cId="552151698" sldId="341"/>
            <ac:spMk id="11" creationId="{331E1FB5-6D64-2B41-9940-4E770BED4FCF}"/>
          </ac:spMkLst>
        </pc:spChg>
        <pc:picChg chg="add del mod">
          <ac:chgData name="Luca Minotti" userId="a7aeedc7-02fb-472b-9306-3a96423e4ad7" providerId="ADAL" clId="{CFADA871-2B4E-D344-9258-EBC041FCBC38}" dt="2021-07-08T08:13:24.968" v="1730" actId="478"/>
          <ac:picMkLst>
            <pc:docMk/>
            <pc:sldMk cId="552151698" sldId="341"/>
            <ac:picMk id="3" creationId="{B03DA8C6-4E18-E844-9586-09C63526C499}"/>
          </ac:picMkLst>
        </pc:picChg>
        <pc:picChg chg="add mod modCrop">
          <ac:chgData name="Luca Minotti" userId="a7aeedc7-02fb-472b-9306-3a96423e4ad7" providerId="ADAL" clId="{CFADA871-2B4E-D344-9258-EBC041FCBC38}" dt="2021-07-09T09:02:48.595" v="2762" actId="1035"/>
          <ac:picMkLst>
            <pc:docMk/>
            <pc:sldMk cId="552151698" sldId="341"/>
            <ac:picMk id="7" creationId="{41B4B95B-FEF4-6242-8D3A-9FB212CF7907}"/>
          </ac:picMkLst>
        </pc:picChg>
        <pc:picChg chg="add mod modCrop">
          <ac:chgData name="Luca Minotti" userId="a7aeedc7-02fb-472b-9306-3a96423e4ad7" providerId="ADAL" clId="{CFADA871-2B4E-D344-9258-EBC041FCBC38}" dt="2021-07-09T09:06:45.572" v="2829" actId="1440"/>
          <ac:picMkLst>
            <pc:docMk/>
            <pc:sldMk cId="552151698" sldId="341"/>
            <ac:picMk id="8" creationId="{E97FC5D7-CB31-D743-9C92-4537AA557C7C}"/>
          </ac:picMkLst>
        </pc:picChg>
        <pc:picChg chg="del">
          <ac:chgData name="Luca Minotti" userId="a7aeedc7-02fb-472b-9306-3a96423e4ad7" providerId="ADAL" clId="{CFADA871-2B4E-D344-9258-EBC041FCBC38}" dt="2021-07-08T08:13:13.418" v="1727" actId="478"/>
          <ac:picMkLst>
            <pc:docMk/>
            <pc:sldMk cId="552151698" sldId="341"/>
            <ac:picMk id="10" creationId="{ADD7FA4B-97B5-4A40-A8CE-46E11BBCAA6E}"/>
          </ac:picMkLst>
        </pc:picChg>
        <pc:picChg chg="add mod modCrop">
          <ac:chgData name="Luca Minotti" userId="a7aeedc7-02fb-472b-9306-3a96423e4ad7" providerId="ADAL" clId="{CFADA871-2B4E-D344-9258-EBC041FCBC38}" dt="2021-07-09T09:02:48.595" v="2762" actId="1035"/>
          <ac:picMkLst>
            <pc:docMk/>
            <pc:sldMk cId="552151698" sldId="341"/>
            <ac:picMk id="12" creationId="{4C7DCDF2-4894-334D-8DA5-261CD409B1D3}"/>
          </ac:picMkLst>
        </pc:picChg>
        <pc:cxnChg chg="mod">
          <ac:chgData name="Luca Minotti" userId="a7aeedc7-02fb-472b-9306-3a96423e4ad7" providerId="ADAL" clId="{CFADA871-2B4E-D344-9258-EBC041FCBC38}" dt="2021-07-09T09:03:17.481" v="2769" actId="1076"/>
          <ac:cxnSpMkLst>
            <pc:docMk/>
            <pc:sldMk cId="552151698" sldId="341"/>
            <ac:cxnSpMk id="9" creationId="{B883E98F-2683-AF43-A7F9-6ADD45477906}"/>
          </ac:cxnSpMkLst>
        </pc:cxnChg>
      </pc:sldChg>
      <pc:sldChg chg="add del setBg">
        <pc:chgData name="Luca Minotti" userId="a7aeedc7-02fb-472b-9306-3a96423e4ad7" providerId="ADAL" clId="{CFADA871-2B4E-D344-9258-EBC041FCBC38}" dt="2021-07-08T08:13:07.214" v="1725"/>
        <pc:sldMkLst>
          <pc:docMk/>
          <pc:sldMk cId="3304290588" sldId="341"/>
        </pc:sldMkLst>
      </pc:sldChg>
      <pc:sldChg chg="add del">
        <pc:chgData name="Luca Minotti" userId="a7aeedc7-02fb-472b-9306-3a96423e4ad7" providerId="ADAL" clId="{CFADA871-2B4E-D344-9258-EBC041FCBC38}" dt="2021-07-09T09:04:23.498" v="2808" actId="2696"/>
        <pc:sldMkLst>
          <pc:docMk/>
          <pc:sldMk cId="385241133" sldId="342"/>
        </pc:sldMkLst>
      </pc:sldChg>
      <pc:sldChg chg="add del setBg">
        <pc:chgData name="Luca Minotti" userId="a7aeedc7-02fb-472b-9306-3a96423e4ad7" providerId="ADAL" clId="{CFADA871-2B4E-D344-9258-EBC041FCBC38}" dt="2021-07-08T08:25:10.160" v="1794"/>
        <pc:sldMkLst>
          <pc:docMk/>
          <pc:sldMk cId="3389886495" sldId="342"/>
        </pc:sldMkLst>
      </pc:sldChg>
      <pc:sldChg chg="add del setBg">
        <pc:chgData name="Luca Minotti" userId="a7aeedc7-02fb-472b-9306-3a96423e4ad7" providerId="ADAL" clId="{CFADA871-2B4E-D344-9258-EBC041FCBC38}" dt="2021-07-08T08:37:06.317" v="1797"/>
        <pc:sldMkLst>
          <pc:docMk/>
          <pc:sldMk cId="1052967510" sldId="343"/>
        </pc:sldMkLst>
      </pc:sldChg>
      <pc:sldChg chg="addSp delSp modSp add mod modTransition modAnim">
        <pc:chgData name="Luca Minotti" userId="a7aeedc7-02fb-472b-9306-3a96423e4ad7" providerId="ADAL" clId="{CFADA871-2B4E-D344-9258-EBC041FCBC38}" dt="2021-07-09T09:52:00.129" v="3712"/>
        <pc:sldMkLst>
          <pc:docMk/>
          <pc:sldMk cId="1479033915" sldId="343"/>
        </pc:sldMkLst>
        <pc:spChg chg="mod">
          <ac:chgData name="Luca Minotti" userId="a7aeedc7-02fb-472b-9306-3a96423e4ad7" providerId="ADAL" clId="{CFADA871-2B4E-D344-9258-EBC041FCBC38}" dt="2021-07-08T10:02:22.977" v="2731" actId="121"/>
          <ac:spMkLst>
            <pc:docMk/>
            <pc:sldMk cId="1479033915" sldId="343"/>
            <ac:spMk id="2" creationId="{2C017FE8-939A-48D9-BF32-3D6A18C5AA9E}"/>
          </ac:spMkLst>
        </pc:spChg>
        <pc:spChg chg="mod">
          <ac:chgData name="Luca Minotti" userId="a7aeedc7-02fb-472b-9306-3a96423e4ad7" providerId="ADAL" clId="{CFADA871-2B4E-D344-9258-EBC041FCBC38}" dt="2021-07-08T10:02:30.783" v="2733" actId="1076"/>
          <ac:spMkLst>
            <pc:docMk/>
            <pc:sldMk cId="1479033915" sldId="343"/>
            <ac:spMk id="4" creationId="{D37DBCDF-1841-864D-8905-D0B0F6E9E911}"/>
          </ac:spMkLst>
        </pc:spChg>
        <pc:spChg chg="del">
          <ac:chgData name="Luca Minotti" userId="a7aeedc7-02fb-472b-9306-3a96423e4ad7" providerId="ADAL" clId="{CFADA871-2B4E-D344-9258-EBC041FCBC38}" dt="2021-07-08T10:02:03.851" v="2726" actId="478"/>
          <ac:spMkLst>
            <pc:docMk/>
            <pc:sldMk cId="1479033915" sldId="343"/>
            <ac:spMk id="6" creationId="{ACE15C99-35A1-1546-A8EE-A0DE37817CC2}"/>
          </ac:spMkLst>
        </pc:spChg>
        <pc:spChg chg="del">
          <ac:chgData name="Luca Minotti" userId="a7aeedc7-02fb-472b-9306-3a96423e4ad7" providerId="ADAL" clId="{CFADA871-2B4E-D344-9258-EBC041FCBC38}" dt="2021-07-08T09:59:40.565" v="2705" actId="478"/>
          <ac:spMkLst>
            <pc:docMk/>
            <pc:sldMk cId="1479033915" sldId="343"/>
            <ac:spMk id="11" creationId="{331E1FB5-6D64-2B41-9940-4E770BED4FCF}"/>
          </ac:spMkLst>
        </pc:spChg>
        <pc:spChg chg="add mod">
          <ac:chgData name="Luca Minotti" userId="a7aeedc7-02fb-472b-9306-3a96423e4ad7" providerId="ADAL" clId="{CFADA871-2B4E-D344-9258-EBC041FCBC38}" dt="2021-07-08T10:01:49.923" v="2725" actId="1076"/>
          <ac:spMkLst>
            <pc:docMk/>
            <pc:sldMk cId="1479033915" sldId="343"/>
            <ac:spMk id="13" creationId="{0FAF5738-6E69-6C40-BBC0-D7FC2A8C93DF}"/>
          </ac:spMkLst>
        </pc:spChg>
        <pc:picChg chg="add mod modCrop">
          <ac:chgData name="Luca Minotti" userId="a7aeedc7-02fb-472b-9306-3a96423e4ad7" providerId="ADAL" clId="{CFADA871-2B4E-D344-9258-EBC041FCBC38}" dt="2021-07-09T09:41:49.301" v="3654" actId="732"/>
          <ac:picMkLst>
            <pc:docMk/>
            <pc:sldMk cId="1479033915" sldId="343"/>
            <ac:picMk id="3" creationId="{E9A0A3E3-3790-0442-85AA-D68D54FABCC9}"/>
          </ac:picMkLst>
        </pc:picChg>
        <pc:picChg chg="add mod modCrop">
          <ac:chgData name="Luca Minotti" userId="a7aeedc7-02fb-472b-9306-3a96423e4ad7" providerId="ADAL" clId="{CFADA871-2B4E-D344-9258-EBC041FCBC38}" dt="2021-07-09T09:41:24.099" v="3651"/>
          <ac:picMkLst>
            <pc:docMk/>
            <pc:sldMk cId="1479033915" sldId="343"/>
            <ac:picMk id="8" creationId="{A3B1E871-55DB-C04A-9F34-1CDB8FBDD257}"/>
          </ac:picMkLst>
        </pc:picChg>
        <pc:picChg chg="del">
          <ac:chgData name="Luca Minotti" userId="a7aeedc7-02fb-472b-9306-3a96423e4ad7" providerId="ADAL" clId="{CFADA871-2B4E-D344-9258-EBC041FCBC38}" dt="2021-07-08T08:37:33.480" v="1800" actId="478"/>
          <ac:picMkLst>
            <pc:docMk/>
            <pc:sldMk cId="1479033915" sldId="343"/>
            <ac:picMk id="10" creationId="{ADD7FA4B-97B5-4A40-A8CE-46E11BBCAA6E}"/>
          </ac:picMkLst>
        </pc:picChg>
        <pc:picChg chg="add mod modCrop">
          <ac:chgData name="Luca Minotti" userId="a7aeedc7-02fb-472b-9306-3a96423e4ad7" providerId="ADAL" clId="{CFADA871-2B4E-D344-9258-EBC041FCBC38}" dt="2021-07-08T10:00:44.231" v="2715" actId="14100"/>
          <ac:picMkLst>
            <pc:docMk/>
            <pc:sldMk cId="1479033915" sldId="343"/>
            <ac:picMk id="12" creationId="{50B81A52-692B-5146-BF77-6D9FC28D8C3C}"/>
          </ac:picMkLst>
        </pc:picChg>
      </pc:sldChg>
      <pc:sldChg chg="add del setBg">
        <pc:chgData name="Luca Minotti" userId="a7aeedc7-02fb-472b-9306-3a96423e4ad7" providerId="ADAL" clId="{CFADA871-2B4E-D344-9258-EBC041FCBC38}" dt="2021-07-08T09:02:28.285" v="2084"/>
        <pc:sldMkLst>
          <pc:docMk/>
          <pc:sldMk cId="78436611" sldId="344"/>
        </pc:sldMkLst>
      </pc:sldChg>
      <pc:sldChg chg="addSp delSp modSp add mod ord modTransition">
        <pc:chgData name="Luca Minotti" userId="a7aeedc7-02fb-472b-9306-3a96423e4ad7" providerId="ADAL" clId="{CFADA871-2B4E-D344-9258-EBC041FCBC38}" dt="2021-07-14T07:40:57.045" v="3813" actId="1038"/>
        <pc:sldMkLst>
          <pc:docMk/>
          <pc:sldMk cId="2585308063" sldId="344"/>
        </pc:sldMkLst>
        <pc:spChg chg="mod">
          <ac:chgData name="Luca Minotti" userId="a7aeedc7-02fb-472b-9306-3a96423e4ad7" providerId="ADAL" clId="{CFADA871-2B4E-D344-9258-EBC041FCBC38}" dt="2021-07-08T09:19:30.168" v="2217" actId="1076"/>
          <ac:spMkLst>
            <pc:docMk/>
            <pc:sldMk cId="2585308063" sldId="344"/>
            <ac:spMk id="2" creationId="{7DDA4BB1-DBDC-4229-A94F-797A5A1B8310}"/>
          </ac:spMkLst>
        </pc:spChg>
        <pc:spChg chg="mod">
          <ac:chgData name="Luca Minotti" userId="a7aeedc7-02fb-472b-9306-3a96423e4ad7" providerId="ADAL" clId="{CFADA871-2B4E-D344-9258-EBC041FCBC38}" dt="2021-07-08T09:15:03.037" v="2185" actId="1036"/>
          <ac:spMkLst>
            <pc:docMk/>
            <pc:sldMk cId="2585308063" sldId="344"/>
            <ac:spMk id="4" creationId="{D37DBCDF-1841-864D-8905-D0B0F6E9E911}"/>
          </ac:spMkLst>
        </pc:spChg>
        <pc:spChg chg="mod">
          <ac:chgData name="Luca Minotti" userId="a7aeedc7-02fb-472b-9306-3a96423e4ad7" providerId="ADAL" clId="{CFADA871-2B4E-D344-9258-EBC041FCBC38}" dt="2021-07-08T09:15:03.037" v="2185" actId="1036"/>
          <ac:spMkLst>
            <pc:docMk/>
            <pc:sldMk cId="2585308063" sldId="344"/>
            <ac:spMk id="5" creationId="{79377AAE-7D3C-4B36-A6DD-81A370F163B3}"/>
          </ac:spMkLst>
        </pc:spChg>
        <pc:spChg chg="mod">
          <ac:chgData name="Luca Minotti" userId="a7aeedc7-02fb-472b-9306-3a96423e4ad7" providerId="ADAL" clId="{CFADA871-2B4E-D344-9258-EBC041FCBC38}" dt="2021-07-08T09:15:03.037" v="2185" actId="1036"/>
          <ac:spMkLst>
            <pc:docMk/>
            <pc:sldMk cId="2585308063" sldId="344"/>
            <ac:spMk id="6" creationId="{ACE15C99-35A1-1546-A8EE-A0DE37817CC2}"/>
          </ac:spMkLst>
        </pc:spChg>
        <pc:spChg chg="mod">
          <ac:chgData name="Luca Minotti" userId="a7aeedc7-02fb-472b-9306-3a96423e4ad7" providerId="ADAL" clId="{CFADA871-2B4E-D344-9258-EBC041FCBC38}" dt="2021-07-08T09:15:03.037" v="2185" actId="1036"/>
          <ac:spMkLst>
            <pc:docMk/>
            <pc:sldMk cId="2585308063" sldId="344"/>
            <ac:spMk id="8" creationId="{6B78659B-BA0C-40A1-8C59-2CA9AFD194D0}"/>
          </ac:spMkLst>
        </pc:spChg>
        <pc:picChg chg="add del mod">
          <ac:chgData name="Luca Minotti" userId="a7aeedc7-02fb-472b-9306-3a96423e4ad7" providerId="ADAL" clId="{CFADA871-2B4E-D344-9258-EBC041FCBC38}" dt="2021-07-08T09:10:19.044" v="2107" actId="478"/>
          <ac:picMkLst>
            <pc:docMk/>
            <pc:sldMk cId="2585308063" sldId="344"/>
            <ac:picMk id="3" creationId="{FC3973EE-07FB-6B46-9DCC-630E2D5566AB}"/>
          </ac:picMkLst>
        </pc:picChg>
        <pc:picChg chg="del mod modCrop">
          <ac:chgData name="Luca Minotti" userId="a7aeedc7-02fb-472b-9306-3a96423e4ad7" providerId="ADAL" clId="{CFADA871-2B4E-D344-9258-EBC041FCBC38}" dt="2021-07-08T09:09:50.230" v="2097" actId="478"/>
          <ac:picMkLst>
            <pc:docMk/>
            <pc:sldMk cId="2585308063" sldId="344"/>
            <ac:picMk id="7" creationId="{647F94F6-2EF3-480C-B5EA-6B6B6FBBB6D9}"/>
          </ac:picMkLst>
        </pc:picChg>
        <pc:picChg chg="add del mod">
          <ac:chgData name="Luca Minotti" userId="a7aeedc7-02fb-472b-9306-3a96423e4ad7" providerId="ADAL" clId="{CFADA871-2B4E-D344-9258-EBC041FCBC38}" dt="2021-07-14T07:30:25.821" v="3781" actId="478"/>
          <ac:picMkLst>
            <pc:docMk/>
            <pc:sldMk cId="2585308063" sldId="344"/>
            <ac:picMk id="10" creationId="{0859E70C-5DA3-F440-85AA-AB7C47A5172E}"/>
          </ac:picMkLst>
        </pc:picChg>
        <pc:picChg chg="add del mod modCrop">
          <ac:chgData name="Luca Minotti" userId="a7aeedc7-02fb-472b-9306-3a96423e4ad7" providerId="ADAL" clId="{CFADA871-2B4E-D344-9258-EBC041FCBC38}" dt="2021-07-14T07:40:30.060" v="3800" actId="478"/>
          <ac:picMkLst>
            <pc:docMk/>
            <pc:sldMk cId="2585308063" sldId="344"/>
            <ac:picMk id="11" creationId="{2E22FA5A-7D7A-A042-A1F7-9ECFB671D39A}"/>
          </ac:picMkLst>
        </pc:picChg>
        <pc:picChg chg="add mod modCrop">
          <ac:chgData name="Luca Minotti" userId="a7aeedc7-02fb-472b-9306-3a96423e4ad7" providerId="ADAL" clId="{CFADA871-2B4E-D344-9258-EBC041FCBC38}" dt="2021-07-14T07:40:57.045" v="3813" actId="1038"/>
          <ac:picMkLst>
            <pc:docMk/>
            <pc:sldMk cId="2585308063" sldId="344"/>
            <ac:picMk id="13" creationId="{34C6F3F9-5B4E-644A-A75C-312566B388D4}"/>
          </ac:picMkLst>
        </pc:picChg>
        <pc:cxnChg chg="mod">
          <ac:chgData name="Luca Minotti" userId="a7aeedc7-02fb-472b-9306-3a96423e4ad7" providerId="ADAL" clId="{CFADA871-2B4E-D344-9258-EBC041FCBC38}" dt="2021-07-08T09:15:03.037" v="2185" actId="1036"/>
          <ac:cxnSpMkLst>
            <pc:docMk/>
            <pc:sldMk cId="2585308063" sldId="344"/>
            <ac:cxnSpMk id="9" creationId="{B883E98F-2683-AF43-A7F9-6ADD45477906}"/>
          </ac:cxnSpMkLst>
        </pc:cxnChg>
      </pc:sldChg>
      <pc:sldChg chg="addSp modSp add del mod modTransition modAnim">
        <pc:chgData name="Luca Minotti" userId="a7aeedc7-02fb-472b-9306-3a96423e4ad7" providerId="ADAL" clId="{CFADA871-2B4E-D344-9258-EBC041FCBC38}" dt="2021-07-09T09:52:04.480" v="3713"/>
        <pc:sldMkLst>
          <pc:docMk/>
          <pc:sldMk cId="3423618422" sldId="345"/>
        </pc:sldMkLst>
        <pc:picChg chg="mod modCrop">
          <ac:chgData name="Luca Minotti" userId="a7aeedc7-02fb-472b-9306-3a96423e4ad7" providerId="ADAL" clId="{CFADA871-2B4E-D344-9258-EBC041FCBC38}" dt="2021-07-09T09:46:14.830" v="3655" actId="732"/>
          <ac:picMkLst>
            <pc:docMk/>
            <pc:sldMk cId="3423618422" sldId="345"/>
            <ac:picMk id="7" creationId="{41B4B95B-FEF4-6242-8D3A-9FB212CF7907}"/>
          </ac:picMkLst>
        </pc:picChg>
        <pc:picChg chg="mod">
          <ac:chgData name="Luca Minotti" userId="a7aeedc7-02fb-472b-9306-3a96423e4ad7" providerId="ADAL" clId="{CFADA871-2B4E-D344-9258-EBC041FCBC38}" dt="2021-07-09T09:23:33.787" v="3219" actId="14100"/>
          <ac:picMkLst>
            <pc:docMk/>
            <pc:sldMk cId="3423618422" sldId="345"/>
            <ac:picMk id="8" creationId="{E97FC5D7-CB31-D743-9C92-4537AA557C7C}"/>
          </ac:picMkLst>
        </pc:picChg>
        <pc:picChg chg="add mod">
          <ac:chgData name="Luca Minotti" userId="a7aeedc7-02fb-472b-9306-3a96423e4ad7" providerId="ADAL" clId="{CFADA871-2B4E-D344-9258-EBC041FCBC38}" dt="2021-07-09T09:39:27.279" v="3616" actId="167"/>
          <ac:picMkLst>
            <pc:docMk/>
            <pc:sldMk cId="3423618422" sldId="345"/>
            <ac:picMk id="11" creationId="{2B6E3CD3-EC02-E941-B939-F81CD5F600C8}"/>
          </ac:picMkLst>
        </pc:picChg>
        <pc:picChg chg="mod">
          <ac:chgData name="Luca Minotti" userId="a7aeedc7-02fb-472b-9306-3a96423e4ad7" providerId="ADAL" clId="{CFADA871-2B4E-D344-9258-EBC041FCBC38}" dt="2021-07-09T09:07:14.503" v="2836" actId="1035"/>
          <ac:picMkLst>
            <pc:docMk/>
            <pc:sldMk cId="3423618422" sldId="345"/>
            <ac:picMk id="12" creationId="{4C7DCDF2-4894-334D-8DA5-261CD409B1D3}"/>
          </ac:picMkLst>
        </pc:picChg>
      </pc:sldChg>
      <pc:sldChg chg="add del setBg">
        <pc:chgData name="Luca Minotti" userId="a7aeedc7-02fb-472b-9306-3a96423e4ad7" providerId="ADAL" clId="{CFADA871-2B4E-D344-9258-EBC041FCBC38}" dt="2021-07-09T09:04:28.141" v="2810"/>
        <pc:sldMkLst>
          <pc:docMk/>
          <pc:sldMk cId="4037845353" sldId="345"/>
        </pc:sldMkLst>
      </pc:sldChg>
      <pc:sldChg chg="addSp delSp modSp add mod modTransition modAnim">
        <pc:chgData name="Luca Minotti" userId="a7aeedc7-02fb-472b-9306-3a96423e4ad7" providerId="ADAL" clId="{CFADA871-2B4E-D344-9258-EBC041FCBC38}" dt="2021-07-09T09:52:15.890" v="3718"/>
        <pc:sldMkLst>
          <pc:docMk/>
          <pc:sldMk cId="1296890737" sldId="346"/>
        </pc:sldMkLst>
        <pc:picChg chg="add mod modCrop">
          <ac:chgData name="Luca Minotti" userId="a7aeedc7-02fb-472b-9306-3a96423e4ad7" providerId="ADAL" clId="{CFADA871-2B4E-D344-9258-EBC041FCBC38}" dt="2021-07-09T09:23:08.500" v="3200" actId="14100"/>
          <ac:picMkLst>
            <pc:docMk/>
            <pc:sldMk cId="1296890737" sldId="346"/>
            <ac:picMk id="3" creationId="{8052EA98-4C1C-E644-893B-DC4CFB554ADD}"/>
          </ac:picMkLst>
        </pc:picChg>
        <pc:picChg chg="del">
          <ac:chgData name="Luca Minotti" userId="a7aeedc7-02fb-472b-9306-3a96423e4ad7" providerId="ADAL" clId="{CFADA871-2B4E-D344-9258-EBC041FCBC38}" dt="2021-07-09T09:10:59.003" v="2893" actId="478"/>
          <ac:picMkLst>
            <pc:docMk/>
            <pc:sldMk cId="1296890737" sldId="346"/>
            <ac:picMk id="7" creationId="{41B4B95B-FEF4-6242-8D3A-9FB212CF7907}"/>
          </ac:picMkLst>
        </pc:picChg>
        <pc:picChg chg="add del mod">
          <ac:chgData name="Luca Minotti" userId="a7aeedc7-02fb-472b-9306-3a96423e4ad7" providerId="ADAL" clId="{CFADA871-2B4E-D344-9258-EBC041FCBC38}" dt="2021-07-09T09:10:14.758" v="2872" actId="478"/>
          <ac:picMkLst>
            <pc:docMk/>
            <pc:sldMk cId="1296890737" sldId="346"/>
            <ac:picMk id="8" creationId="{E97FC5D7-CB31-D743-9C92-4537AA557C7C}"/>
          </ac:picMkLst>
        </pc:picChg>
        <pc:picChg chg="add mod modCrop">
          <ac:chgData name="Luca Minotti" userId="a7aeedc7-02fb-472b-9306-3a96423e4ad7" providerId="ADAL" clId="{CFADA871-2B4E-D344-9258-EBC041FCBC38}" dt="2021-07-09T09:23:13.710" v="3208" actId="1037"/>
          <ac:picMkLst>
            <pc:docMk/>
            <pc:sldMk cId="1296890737" sldId="346"/>
            <ac:picMk id="11" creationId="{8A14A999-9C4C-3C49-A6B8-B5B6F385D6DC}"/>
          </ac:picMkLst>
        </pc:picChg>
        <pc:picChg chg="del">
          <ac:chgData name="Luca Minotti" userId="a7aeedc7-02fb-472b-9306-3a96423e4ad7" providerId="ADAL" clId="{CFADA871-2B4E-D344-9258-EBC041FCBC38}" dt="2021-07-09T09:11:17.664" v="2902" actId="478"/>
          <ac:picMkLst>
            <pc:docMk/>
            <pc:sldMk cId="1296890737" sldId="346"/>
            <ac:picMk id="12" creationId="{4C7DCDF2-4894-334D-8DA5-261CD409B1D3}"/>
          </ac:picMkLst>
        </pc:picChg>
        <pc:picChg chg="add mod modCrop">
          <ac:chgData name="Luca Minotti" userId="a7aeedc7-02fb-472b-9306-3a96423e4ad7" providerId="ADAL" clId="{CFADA871-2B4E-D344-9258-EBC041FCBC38}" dt="2021-07-09T09:23:20.870" v="3217" actId="1037"/>
          <ac:picMkLst>
            <pc:docMk/>
            <pc:sldMk cId="1296890737" sldId="346"/>
            <ac:picMk id="13" creationId="{2B839BB7-3204-F646-A16B-51E83D7B1EAF}"/>
          </ac:picMkLst>
        </pc:picChg>
        <pc:picChg chg="add mod modCrop">
          <ac:chgData name="Luca Minotti" userId="a7aeedc7-02fb-472b-9306-3a96423e4ad7" providerId="ADAL" clId="{CFADA871-2B4E-D344-9258-EBC041FCBC38}" dt="2021-07-09T09:40:03.453" v="3627" actId="1076"/>
          <ac:picMkLst>
            <pc:docMk/>
            <pc:sldMk cId="1296890737" sldId="346"/>
            <ac:picMk id="14" creationId="{D1DA0D68-04FD-3C43-BEEE-982715ECFD08}"/>
          </ac:picMkLst>
        </pc:picChg>
      </pc:sldChg>
      <pc:sldChg chg="add del setBg">
        <pc:chgData name="Luca Minotti" userId="a7aeedc7-02fb-472b-9306-3a96423e4ad7" providerId="ADAL" clId="{CFADA871-2B4E-D344-9258-EBC041FCBC38}" dt="2021-07-09T09:14:15.243" v="2963"/>
        <pc:sldMkLst>
          <pc:docMk/>
          <pc:sldMk cId="1957937213" sldId="347"/>
        </pc:sldMkLst>
      </pc:sldChg>
      <pc:sldChg chg="addSp delSp modSp add mod modTransition modAnim">
        <pc:chgData name="Luca Minotti" userId="a7aeedc7-02fb-472b-9306-3a96423e4ad7" providerId="ADAL" clId="{CFADA871-2B4E-D344-9258-EBC041FCBC38}" dt="2021-07-09T09:52:20.069" v="3719"/>
        <pc:sldMkLst>
          <pc:docMk/>
          <pc:sldMk cId="2323482697" sldId="347"/>
        </pc:sldMkLst>
        <pc:spChg chg="mod">
          <ac:chgData name="Luca Minotti" userId="a7aeedc7-02fb-472b-9306-3a96423e4ad7" providerId="ADAL" clId="{CFADA871-2B4E-D344-9258-EBC041FCBC38}" dt="2021-07-09T09:17:53.079" v="3128" actId="1037"/>
          <ac:spMkLst>
            <pc:docMk/>
            <pc:sldMk cId="2323482697" sldId="347"/>
            <ac:spMk id="10" creationId="{F3E27D72-FF39-2742-84E4-4B6C533C36D7}"/>
          </ac:spMkLst>
        </pc:spChg>
        <pc:picChg chg="del">
          <ac:chgData name="Luca Minotti" userId="a7aeedc7-02fb-472b-9306-3a96423e4ad7" providerId="ADAL" clId="{CFADA871-2B4E-D344-9258-EBC041FCBC38}" dt="2021-07-09T09:15:10.570" v="2977" actId="478"/>
          <ac:picMkLst>
            <pc:docMk/>
            <pc:sldMk cId="2323482697" sldId="347"/>
            <ac:picMk id="3" creationId="{8052EA98-4C1C-E644-893B-DC4CFB554ADD}"/>
          </ac:picMkLst>
        </pc:picChg>
        <pc:picChg chg="add mod modCrop">
          <ac:chgData name="Luca Minotti" userId="a7aeedc7-02fb-472b-9306-3a96423e4ad7" providerId="ADAL" clId="{CFADA871-2B4E-D344-9258-EBC041FCBC38}" dt="2021-07-09T09:40:33.038" v="3632" actId="732"/>
          <ac:picMkLst>
            <pc:docMk/>
            <pc:sldMk cId="2323482697" sldId="347"/>
            <ac:picMk id="5" creationId="{77DAB530-6622-3640-ADFE-77B52BF84A60}"/>
          </ac:picMkLst>
        </pc:picChg>
        <pc:picChg chg="add mod modCrop">
          <ac:chgData name="Luca Minotti" userId="a7aeedc7-02fb-472b-9306-3a96423e4ad7" providerId="ADAL" clId="{CFADA871-2B4E-D344-9258-EBC041FCBC38}" dt="2021-07-09T09:23:00.740" v="3199" actId="14100"/>
          <ac:picMkLst>
            <pc:docMk/>
            <pc:sldMk cId="2323482697" sldId="347"/>
            <ac:picMk id="8" creationId="{AAB9554B-DDFD-504B-8154-A1FBE4FCCBD5}"/>
          </ac:picMkLst>
        </pc:picChg>
        <pc:picChg chg="del">
          <ac:chgData name="Luca Minotti" userId="a7aeedc7-02fb-472b-9306-3a96423e4ad7" providerId="ADAL" clId="{CFADA871-2B4E-D344-9258-EBC041FCBC38}" dt="2021-07-09T09:15:24.002" v="2987" actId="478"/>
          <ac:picMkLst>
            <pc:docMk/>
            <pc:sldMk cId="2323482697" sldId="347"/>
            <ac:picMk id="11" creationId="{8A14A999-9C4C-3C49-A6B8-B5B6F385D6DC}"/>
          </ac:picMkLst>
        </pc:picChg>
        <pc:picChg chg="del mod">
          <ac:chgData name="Luca Minotti" userId="a7aeedc7-02fb-472b-9306-3a96423e4ad7" providerId="ADAL" clId="{CFADA871-2B4E-D344-9258-EBC041FCBC38}" dt="2021-07-09T09:16:57.787" v="3081" actId="478"/>
          <ac:picMkLst>
            <pc:docMk/>
            <pc:sldMk cId="2323482697" sldId="347"/>
            <ac:picMk id="13" creationId="{2B839BB7-3204-F646-A16B-51E83D7B1EAF}"/>
          </ac:picMkLst>
        </pc:picChg>
        <pc:picChg chg="add mod modCrop">
          <ac:chgData name="Luca Minotti" userId="a7aeedc7-02fb-472b-9306-3a96423e4ad7" providerId="ADAL" clId="{CFADA871-2B4E-D344-9258-EBC041FCBC38}" dt="2021-07-09T09:24:03.429" v="3239" actId="1037"/>
          <ac:picMkLst>
            <pc:docMk/>
            <pc:sldMk cId="2323482697" sldId="347"/>
            <ac:picMk id="14" creationId="{8C838568-F97D-4D4B-875C-7F59D4433B22}"/>
          </ac:picMkLst>
        </pc:picChg>
        <pc:picChg chg="add mod">
          <ac:chgData name="Luca Minotti" userId="a7aeedc7-02fb-472b-9306-3a96423e4ad7" providerId="ADAL" clId="{CFADA871-2B4E-D344-9258-EBC041FCBC38}" dt="2021-07-09T09:40:42.020" v="3641" actId="1035"/>
          <ac:picMkLst>
            <pc:docMk/>
            <pc:sldMk cId="2323482697" sldId="347"/>
            <ac:picMk id="15" creationId="{AECA5D0A-6BF2-CA49-AE07-80DD37EFDD16}"/>
          </ac:picMkLst>
        </pc:picChg>
      </pc:sldChg>
      <pc:sldChg chg="addSp delSp modSp add del mod">
        <pc:chgData name="Luca Minotti" userId="a7aeedc7-02fb-472b-9306-3a96423e4ad7" providerId="ADAL" clId="{CFADA871-2B4E-D344-9258-EBC041FCBC38}" dt="2021-07-09T09:34:01.526" v="3514" actId="2696"/>
        <pc:sldMkLst>
          <pc:docMk/>
          <pc:sldMk cId="1371511835" sldId="348"/>
        </pc:sldMkLst>
        <pc:spChg chg="mod">
          <ac:chgData name="Luca Minotti" userId="a7aeedc7-02fb-472b-9306-3a96423e4ad7" providerId="ADAL" clId="{CFADA871-2B4E-D344-9258-EBC041FCBC38}" dt="2021-07-09T09:27:45.456" v="3323" actId="1038"/>
          <ac:spMkLst>
            <pc:docMk/>
            <pc:sldMk cId="1371511835" sldId="348"/>
            <ac:spMk id="4" creationId="{D37DBCDF-1841-864D-8905-D0B0F6E9E911}"/>
          </ac:spMkLst>
        </pc:spChg>
        <pc:spChg chg="mod">
          <ac:chgData name="Luca Minotti" userId="a7aeedc7-02fb-472b-9306-3a96423e4ad7" providerId="ADAL" clId="{CFADA871-2B4E-D344-9258-EBC041FCBC38}" dt="2021-07-09T09:27:45.456" v="3323" actId="1038"/>
          <ac:spMkLst>
            <pc:docMk/>
            <pc:sldMk cId="1371511835" sldId="348"/>
            <ac:spMk id="6" creationId="{ACE15C99-35A1-1546-A8EE-A0DE37817CC2}"/>
          </ac:spMkLst>
        </pc:spChg>
        <pc:spChg chg="mod">
          <ac:chgData name="Luca Minotti" userId="a7aeedc7-02fb-472b-9306-3a96423e4ad7" providerId="ADAL" clId="{CFADA871-2B4E-D344-9258-EBC041FCBC38}" dt="2021-07-09T09:27:45.456" v="3323" actId="1038"/>
          <ac:spMkLst>
            <pc:docMk/>
            <pc:sldMk cId="1371511835" sldId="348"/>
            <ac:spMk id="10" creationId="{F3E27D72-FF39-2742-84E4-4B6C533C36D7}"/>
          </ac:spMkLst>
        </pc:spChg>
        <pc:picChg chg="add mod modCrop">
          <ac:chgData name="Luca Minotti" userId="a7aeedc7-02fb-472b-9306-3a96423e4ad7" providerId="ADAL" clId="{CFADA871-2B4E-D344-9258-EBC041FCBC38}" dt="2021-07-09T09:28:33.031" v="3382" actId="1036"/>
          <ac:picMkLst>
            <pc:docMk/>
            <pc:sldMk cId="1371511835" sldId="348"/>
            <ac:picMk id="3" creationId="{23863E25-1A89-C842-B50A-9F188774EF4E}"/>
          </ac:picMkLst>
        </pc:picChg>
        <pc:picChg chg="del">
          <ac:chgData name="Luca Minotti" userId="a7aeedc7-02fb-472b-9306-3a96423e4ad7" providerId="ADAL" clId="{CFADA871-2B4E-D344-9258-EBC041FCBC38}" dt="2021-07-09T09:20:37.921" v="3165" actId="478"/>
          <ac:picMkLst>
            <pc:docMk/>
            <pc:sldMk cId="1371511835" sldId="348"/>
            <ac:picMk id="5" creationId="{77DAB530-6622-3640-ADFE-77B52BF84A60}"/>
          </ac:picMkLst>
        </pc:picChg>
        <pc:picChg chg="del">
          <ac:chgData name="Luca Minotti" userId="a7aeedc7-02fb-472b-9306-3a96423e4ad7" providerId="ADAL" clId="{CFADA871-2B4E-D344-9258-EBC041FCBC38}" dt="2021-07-09T09:21:27.437" v="3181" actId="478"/>
          <ac:picMkLst>
            <pc:docMk/>
            <pc:sldMk cId="1371511835" sldId="348"/>
            <ac:picMk id="8" creationId="{AAB9554B-DDFD-504B-8154-A1FBE4FCCBD5}"/>
          </ac:picMkLst>
        </pc:picChg>
        <pc:picChg chg="add mod modCrop">
          <ac:chgData name="Luca Minotti" userId="a7aeedc7-02fb-472b-9306-3a96423e4ad7" providerId="ADAL" clId="{CFADA871-2B4E-D344-9258-EBC041FCBC38}" dt="2021-07-09T09:28:33.031" v="3382" actId="1036"/>
          <ac:picMkLst>
            <pc:docMk/>
            <pc:sldMk cId="1371511835" sldId="348"/>
            <ac:picMk id="11" creationId="{54D529D0-388B-274A-9C0C-290B904DBF52}"/>
          </ac:picMkLst>
        </pc:picChg>
        <pc:picChg chg="add mod modCrop">
          <ac:chgData name="Luca Minotti" userId="a7aeedc7-02fb-472b-9306-3a96423e4ad7" providerId="ADAL" clId="{CFADA871-2B4E-D344-9258-EBC041FCBC38}" dt="2021-07-09T09:28:46.976" v="3384" actId="1076"/>
          <ac:picMkLst>
            <pc:docMk/>
            <pc:sldMk cId="1371511835" sldId="348"/>
            <ac:picMk id="13" creationId="{DEE05450-BD5C-C54C-B55A-658A2C77CBFF}"/>
          </ac:picMkLst>
        </pc:picChg>
        <pc:picChg chg="del">
          <ac:chgData name="Luca Minotti" userId="a7aeedc7-02fb-472b-9306-3a96423e4ad7" providerId="ADAL" clId="{CFADA871-2B4E-D344-9258-EBC041FCBC38}" dt="2021-07-09T09:20:39.695" v="3166" actId="478"/>
          <ac:picMkLst>
            <pc:docMk/>
            <pc:sldMk cId="1371511835" sldId="348"/>
            <ac:picMk id="14" creationId="{8C838568-F97D-4D4B-875C-7F59D4433B22}"/>
          </ac:picMkLst>
        </pc:picChg>
        <pc:picChg chg="add del mod">
          <ac:chgData name="Luca Minotti" userId="a7aeedc7-02fb-472b-9306-3a96423e4ad7" providerId="ADAL" clId="{CFADA871-2B4E-D344-9258-EBC041FCBC38}" dt="2021-07-09T09:25:45.570" v="3261" actId="478"/>
          <ac:picMkLst>
            <pc:docMk/>
            <pc:sldMk cId="1371511835" sldId="348"/>
            <ac:picMk id="15" creationId="{13516241-2BED-DC4D-843D-6F885DC06B14}"/>
          </ac:picMkLst>
        </pc:picChg>
        <pc:cxnChg chg="mod">
          <ac:chgData name="Luca Minotti" userId="a7aeedc7-02fb-472b-9306-3a96423e4ad7" providerId="ADAL" clId="{CFADA871-2B4E-D344-9258-EBC041FCBC38}" dt="2021-07-09T09:27:50.120" v="3324" actId="14100"/>
          <ac:cxnSpMkLst>
            <pc:docMk/>
            <pc:sldMk cId="1371511835" sldId="348"/>
            <ac:cxnSpMk id="9" creationId="{B883E98F-2683-AF43-A7F9-6ADD45477906}"/>
          </ac:cxnSpMkLst>
        </pc:cxnChg>
      </pc:sldChg>
      <pc:sldChg chg="addSp delSp modSp add mod modTransition addAnim delAnim modAnim">
        <pc:chgData name="Luca Minotti" userId="a7aeedc7-02fb-472b-9306-3a96423e4ad7" providerId="ADAL" clId="{CFADA871-2B4E-D344-9258-EBC041FCBC38}" dt="2021-07-09T09:52:26.012" v="3720"/>
        <pc:sldMkLst>
          <pc:docMk/>
          <pc:sldMk cId="864811478" sldId="349"/>
        </pc:sldMkLst>
        <pc:grpChg chg="add mod">
          <ac:chgData name="Luca Minotti" userId="a7aeedc7-02fb-472b-9306-3a96423e4ad7" providerId="ADAL" clId="{CFADA871-2B4E-D344-9258-EBC041FCBC38}" dt="2021-07-09T09:38:06.701" v="3600" actId="1037"/>
          <ac:grpSpMkLst>
            <pc:docMk/>
            <pc:sldMk cId="864811478" sldId="349"/>
            <ac:grpSpMk id="2" creationId="{E1F9B593-2470-9C40-8057-2C975D4E398A}"/>
          </ac:grpSpMkLst>
        </pc:grpChg>
        <pc:picChg chg="del">
          <ac:chgData name="Luca Minotti" userId="a7aeedc7-02fb-472b-9306-3a96423e4ad7" providerId="ADAL" clId="{CFADA871-2B4E-D344-9258-EBC041FCBC38}" dt="2021-07-09T09:29:22.033" v="3393" actId="478"/>
          <ac:picMkLst>
            <pc:docMk/>
            <pc:sldMk cId="864811478" sldId="349"/>
            <ac:picMk id="5" creationId="{77DAB530-6622-3640-ADFE-77B52BF84A60}"/>
          </ac:picMkLst>
        </pc:picChg>
        <pc:picChg chg="del">
          <ac:chgData name="Luca Minotti" userId="a7aeedc7-02fb-472b-9306-3a96423e4ad7" providerId="ADAL" clId="{CFADA871-2B4E-D344-9258-EBC041FCBC38}" dt="2021-07-09T09:29:05.158" v="3389" actId="478"/>
          <ac:picMkLst>
            <pc:docMk/>
            <pc:sldMk cId="864811478" sldId="349"/>
            <ac:picMk id="8" creationId="{AAB9554B-DDFD-504B-8154-A1FBE4FCCBD5}"/>
          </ac:picMkLst>
        </pc:picChg>
        <pc:picChg chg="add mod modCrop">
          <ac:chgData name="Luca Minotti" userId="a7aeedc7-02fb-472b-9306-3a96423e4ad7" providerId="ADAL" clId="{CFADA871-2B4E-D344-9258-EBC041FCBC38}" dt="2021-07-09T09:38:59.112" v="3608" actId="732"/>
          <ac:picMkLst>
            <pc:docMk/>
            <pc:sldMk cId="864811478" sldId="349"/>
            <ac:picMk id="11" creationId="{89AB881F-ADF9-F34D-BC5A-B5C5303F1E39}"/>
          </ac:picMkLst>
        </pc:picChg>
        <pc:picChg chg="add mod modCrop">
          <ac:chgData name="Luca Minotti" userId="a7aeedc7-02fb-472b-9306-3a96423e4ad7" providerId="ADAL" clId="{CFADA871-2B4E-D344-9258-EBC041FCBC38}" dt="2021-07-09T09:32:02.853" v="3468" actId="1076"/>
          <ac:picMkLst>
            <pc:docMk/>
            <pc:sldMk cId="864811478" sldId="349"/>
            <ac:picMk id="12" creationId="{D6A25A8E-389B-4541-9598-6DF41E85DDC3}"/>
          </ac:picMkLst>
        </pc:picChg>
        <pc:picChg chg="add mod">
          <ac:chgData name="Luca Minotti" userId="a7aeedc7-02fb-472b-9306-3a96423e4ad7" providerId="ADAL" clId="{CFADA871-2B4E-D344-9258-EBC041FCBC38}" dt="2021-07-09T09:30:30.846" v="3446" actId="1035"/>
          <ac:picMkLst>
            <pc:docMk/>
            <pc:sldMk cId="864811478" sldId="349"/>
            <ac:picMk id="13" creationId="{8F5E5356-73CE-4444-9C18-4FBAA3C7B8A3}"/>
          </ac:picMkLst>
        </pc:picChg>
        <pc:picChg chg="del">
          <ac:chgData name="Luca Minotti" userId="a7aeedc7-02fb-472b-9306-3a96423e4ad7" providerId="ADAL" clId="{CFADA871-2B4E-D344-9258-EBC041FCBC38}" dt="2021-07-09T09:29:20.187" v="3392" actId="478"/>
          <ac:picMkLst>
            <pc:docMk/>
            <pc:sldMk cId="864811478" sldId="349"/>
            <ac:picMk id="14" creationId="{8C838568-F97D-4D4B-875C-7F59D4433B22}"/>
          </ac:picMkLst>
        </pc:picChg>
        <pc:picChg chg="add mod modCrop">
          <ac:chgData name="Luca Minotti" userId="a7aeedc7-02fb-472b-9306-3a96423e4ad7" providerId="ADAL" clId="{CFADA871-2B4E-D344-9258-EBC041FCBC38}" dt="2021-07-09T09:32:22.044" v="3474" actId="1076"/>
          <ac:picMkLst>
            <pc:docMk/>
            <pc:sldMk cId="864811478" sldId="349"/>
            <ac:picMk id="15" creationId="{FA5E7495-7EB3-3444-B419-D65F254E5F41}"/>
          </ac:picMkLst>
        </pc:picChg>
        <pc:picChg chg="add mod modCrop">
          <ac:chgData name="Luca Minotti" userId="a7aeedc7-02fb-472b-9306-3a96423e4ad7" providerId="ADAL" clId="{CFADA871-2B4E-D344-9258-EBC041FCBC38}" dt="2021-07-09T09:32:39.945" v="3482" actId="1036"/>
          <ac:picMkLst>
            <pc:docMk/>
            <pc:sldMk cId="864811478" sldId="349"/>
            <ac:picMk id="16" creationId="{5012102D-5D4E-734E-82B0-EAD6E2F28406}"/>
          </ac:picMkLst>
        </pc:picChg>
        <pc:picChg chg="add mod modCrop">
          <ac:chgData name="Luca Minotti" userId="a7aeedc7-02fb-472b-9306-3a96423e4ad7" providerId="ADAL" clId="{CFADA871-2B4E-D344-9258-EBC041FCBC38}" dt="2021-07-09T09:33:00.796" v="3491" actId="14100"/>
          <ac:picMkLst>
            <pc:docMk/>
            <pc:sldMk cId="864811478" sldId="349"/>
            <ac:picMk id="17" creationId="{4DC98F48-E8C9-BA40-826A-BFDBE66A04C9}"/>
          </ac:picMkLst>
        </pc:picChg>
        <pc:picChg chg="add mod">
          <ac:chgData name="Luca Minotti" userId="a7aeedc7-02fb-472b-9306-3a96423e4ad7" providerId="ADAL" clId="{CFADA871-2B4E-D344-9258-EBC041FCBC38}" dt="2021-07-09T09:33:11.657" v="3495" actId="14100"/>
          <ac:picMkLst>
            <pc:docMk/>
            <pc:sldMk cId="864811478" sldId="349"/>
            <ac:picMk id="18" creationId="{283A6219-34C5-E341-9192-C508D867F236}"/>
          </ac:picMkLst>
        </pc:picChg>
        <pc:picChg chg="add mod">
          <ac:chgData name="Luca Minotti" userId="a7aeedc7-02fb-472b-9306-3a96423e4ad7" providerId="ADAL" clId="{CFADA871-2B4E-D344-9258-EBC041FCBC38}" dt="2021-07-09T09:33:22.512" v="3500" actId="14100"/>
          <ac:picMkLst>
            <pc:docMk/>
            <pc:sldMk cId="864811478" sldId="349"/>
            <ac:picMk id="19" creationId="{40A8BAE9-FB87-1F40-A068-0D2C43671BBA}"/>
          </ac:picMkLst>
        </pc:picChg>
        <pc:picChg chg="add del mod">
          <ac:chgData name="Luca Minotti" userId="a7aeedc7-02fb-472b-9306-3a96423e4ad7" providerId="ADAL" clId="{CFADA871-2B4E-D344-9258-EBC041FCBC38}" dt="2021-07-09T09:39:07.815" v="3613" actId="1076"/>
          <ac:picMkLst>
            <pc:docMk/>
            <pc:sldMk cId="864811478" sldId="349"/>
            <ac:picMk id="20" creationId="{6EAA7F5E-0393-A94C-91F7-2E90AC7612CF}"/>
          </ac:picMkLst>
        </pc:picChg>
      </pc:sldChg>
      <pc:sldChg chg="addSp delSp modSp add mod ord modTransition modAnim">
        <pc:chgData name="Luca Minotti" userId="a7aeedc7-02fb-472b-9306-3a96423e4ad7" providerId="ADAL" clId="{CFADA871-2B4E-D344-9258-EBC041FCBC38}" dt="2021-07-09T09:52:30.342" v="3721"/>
        <pc:sldMkLst>
          <pc:docMk/>
          <pc:sldMk cId="194829164" sldId="350"/>
        </pc:sldMkLst>
        <pc:spChg chg="mod">
          <ac:chgData name="Luca Minotti" userId="a7aeedc7-02fb-472b-9306-3a96423e4ad7" providerId="ADAL" clId="{CFADA871-2B4E-D344-9258-EBC041FCBC38}" dt="2021-07-09T09:35:42.485" v="3529" actId="1038"/>
          <ac:spMkLst>
            <pc:docMk/>
            <pc:sldMk cId="194829164" sldId="350"/>
            <ac:spMk id="10" creationId="{F3E27D72-FF39-2742-84E4-4B6C533C36D7}"/>
          </ac:spMkLst>
        </pc:spChg>
        <pc:picChg chg="add del mod">
          <ac:chgData name="Luca Minotti" userId="a7aeedc7-02fb-472b-9306-3a96423e4ad7" providerId="ADAL" clId="{CFADA871-2B4E-D344-9258-EBC041FCBC38}" dt="2021-07-09T09:35:54.279" v="3536" actId="478"/>
          <ac:picMkLst>
            <pc:docMk/>
            <pc:sldMk cId="194829164" sldId="350"/>
            <ac:picMk id="3" creationId="{7934C884-CAFF-0841-8760-BFE056968B74}"/>
          </ac:picMkLst>
        </pc:picChg>
        <pc:picChg chg="del">
          <ac:chgData name="Luca Minotti" userId="a7aeedc7-02fb-472b-9306-3a96423e4ad7" providerId="ADAL" clId="{CFADA871-2B4E-D344-9258-EBC041FCBC38}" dt="2021-07-09T09:37:17.364" v="3568" actId="478"/>
          <ac:picMkLst>
            <pc:docMk/>
            <pc:sldMk cId="194829164" sldId="350"/>
            <ac:picMk id="5" creationId="{77DAB530-6622-3640-ADFE-77B52BF84A60}"/>
          </ac:picMkLst>
        </pc:picChg>
        <pc:picChg chg="del">
          <ac:chgData name="Luca Minotti" userId="a7aeedc7-02fb-472b-9306-3a96423e4ad7" providerId="ADAL" clId="{CFADA871-2B4E-D344-9258-EBC041FCBC38}" dt="2021-07-09T09:36:40.586" v="3555" actId="478"/>
          <ac:picMkLst>
            <pc:docMk/>
            <pc:sldMk cId="194829164" sldId="350"/>
            <ac:picMk id="8" creationId="{AAB9554B-DDFD-504B-8154-A1FBE4FCCBD5}"/>
          </ac:picMkLst>
        </pc:picChg>
        <pc:picChg chg="add mod modCrop">
          <ac:chgData name="Luca Minotti" userId="a7aeedc7-02fb-472b-9306-3a96423e4ad7" providerId="ADAL" clId="{CFADA871-2B4E-D344-9258-EBC041FCBC38}" dt="2021-07-09T09:37:12.569" v="3565" actId="1076"/>
          <ac:picMkLst>
            <pc:docMk/>
            <pc:sldMk cId="194829164" sldId="350"/>
            <ac:picMk id="11" creationId="{5C9B98C8-EC89-4F43-AED5-33343A450E0A}"/>
          </ac:picMkLst>
        </pc:picChg>
        <pc:picChg chg="add mod modCrop">
          <ac:chgData name="Luca Minotti" userId="a7aeedc7-02fb-472b-9306-3a96423e4ad7" providerId="ADAL" clId="{CFADA871-2B4E-D344-9258-EBC041FCBC38}" dt="2021-07-09T09:37:35.345" v="3592" actId="732"/>
          <ac:picMkLst>
            <pc:docMk/>
            <pc:sldMk cId="194829164" sldId="350"/>
            <ac:picMk id="13" creationId="{183734DB-9DAA-3748-BA51-2396DA12CEF7}"/>
          </ac:picMkLst>
        </pc:picChg>
        <pc:picChg chg="del">
          <ac:chgData name="Luca Minotti" userId="a7aeedc7-02fb-472b-9306-3a96423e4ad7" providerId="ADAL" clId="{CFADA871-2B4E-D344-9258-EBC041FCBC38}" dt="2021-07-09T09:36:38.872" v="3554" actId="478"/>
          <ac:picMkLst>
            <pc:docMk/>
            <pc:sldMk cId="194829164" sldId="350"/>
            <ac:picMk id="14" creationId="{8C838568-F97D-4D4B-875C-7F59D4433B22}"/>
          </ac:picMkLst>
        </pc:picChg>
        <pc:picChg chg="add mod modCrop">
          <ac:chgData name="Luca Minotti" userId="a7aeedc7-02fb-472b-9306-3a96423e4ad7" providerId="ADAL" clId="{CFADA871-2B4E-D344-9258-EBC041FCBC38}" dt="2021-07-09T09:37:09.785" v="3564" actId="1035"/>
          <ac:picMkLst>
            <pc:docMk/>
            <pc:sldMk cId="194829164" sldId="350"/>
            <ac:picMk id="15" creationId="{526E31DC-F5C7-7E49-B254-A7B343774231}"/>
          </ac:picMkLst>
        </pc:picChg>
        <pc:picChg chg="add mod">
          <ac:chgData name="Luca Minotti" userId="a7aeedc7-02fb-472b-9306-3a96423e4ad7" providerId="ADAL" clId="{CFADA871-2B4E-D344-9258-EBC041FCBC38}" dt="2021-07-09T09:37:55.827" v="3597" actId="14100"/>
          <ac:picMkLst>
            <pc:docMk/>
            <pc:sldMk cId="194829164" sldId="350"/>
            <ac:picMk id="16" creationId="{29730056-9B6A-3947-BF37-DDC732E8E2D2}"/>
          </ac:picMkLst>
        </pc:picChg>
        <pc:picChg chg="add mod">
          <ac:chgData name="Luca Minotti" userId="a7aeedc7-02fb-472b-9306-3a96423e4ad7" providerId="ADAL" clId="{CFADA871-2B4E-D344-9258-EBC041FCBC38}" dt="2021-07-09T09:40:55.250" v="3643" actId="167"/>
          <ac:picMkLst>
            <pc:docMk/>
            <pc:sldMk cId="194829164" sldId="350"/>
            <ac:picMk id="17" creationId="{C0EECA86-C278-8F41-B5BB-61D509717AB9}"/>
          </ac:picMkLst>
        </pc:picChg>
      </pc:sldChg>
      <pc:sldChg chg="add del setBg">
        <pc:chgData name="Luca Minotti" userId="a7aeedc7-02fb-472b-9306-3a96423e4ad7" providerId="ADAL" clId="{CFADA871-2B4E-D344-9258-EBC041FCBC38}" dt="2021-07-09T09:54:05.532" v="3723"/>
        <pc:sldMkLst>
          <pc:docMk/>
          <pc:sldMk cId="3126632232" sldId="351"/>
        </pc:sldMkLst>
      </pc:sldChg>
      <pc:sldChg chg="add del">
        <pc:chgData name="Luca Minotti" userId="a7aeedc7-02fb-472b-9306-3a96423e4ad7" providerId="ADAL" clId="{CFADA871-2B4E-D344-9258-EBC041FCBC38}" dt="2021-07-09T09:54:08.960" v="3725" actId="2890"/>
        <pc:sldMkLst>
          <pc:docMk/>
          <pc:sldMk cId="4049595262" sldId="351"/>
        </pc:sldMkLst>
      </pc:sldChg>
      <pc:sldMasterChg chg="modTransition modSldLayout">
        <pc:chgData name="Luca Minotti" userId="a7aeedc7-02fb-472b-9306-3a96423e4ad7" providerId="ADAL" clId="{CFADA871-2B4E-D344-9258-EBC041FCBC38}" dt="2021-07-09T09:49:59.019" v="3698"/>
        <pc:sldMasterMkLst>
          <pc:docMk/>
          <pc:sldMasterMk cId="0" sldId="2147483696"/>
        </pc:sldMasterMkLst>
        <pc:sldLayoutChg chg="modTransition">
          <pc:chgData name="Luca Minotti" userId="a7aeedc7-02fb-472b-9306-3a96423e4ad7" providerId="ADAL" clId="{CFADA871-2B4E-D344-9258-EBC041FCBC38}" dt="2021-07-09T09:49:59.019" v="3698"/>
          <pc:sldLayoutMkLst>
            <pc:docMk/>
            <pc:sldMasterMk cId="0" sldId="2147483696"/>
            <pc:sldLayoutMk cId="0" sldId="2147483697"/>
          </pc:sldLayoutMkLst>
        </pc:sldLayoutChg>
        <pc:sldLayoutChg chg="modTransition">
          <pc:chgData name="Luca Minotti" userId="a7aeedc7-02fb-472b-9306-3a96423e4ad7" providerId="ADAL" clId="{CFADA871-2B4E-D344-9258-EBC041FCBC38}" dt="2021-07-09T09:49:59.019" v="3698"/>
          <pc:sldLayoutMkLst>
            <pc:docMk/>
            <pc:sldMasterMk cId="0" sldId="2147483696"/>
            <pc:sldLayoutMk cId="0" sldId="2147483698"/>
          </pc:sldLayoutMkLst>
        </pc:sldLayoutChg>
        <pc:sldLayoutChg chg="modTransition">
          <pc:chgData name="Luca Minotti" userId="a7aeedc7-02fb-472b-9306-3a96423e4ad7" providerId="ADAL" clId="{CFADA871-2B4E-D344-9258-EBC041FCBC38}" dt="2021-07-09T09:49:59.019" v="3698"/>
          <pc:sldLayoutMkLst>
            <pc:docMk/>
            <pc:sldMasterMk cId="0" sldId="2147483696"/>
            <pc:sldLayoutMk cId="0" sldId="2147483699"/>
          </pc:sldLayoutMkLst>
        </pc:sldLayoutChg>
        <pc:sldLayoutChg chg="modTransition">
          <pc:chgData name="Luca Minotti" userId="a7aeedc7-02fb-472b-9306-3a96423e4ad7" providerId="ADAL" clId="{CFADA871-2B4E-D344-9258-EBC041FCBC38}" dt="2021-07-09T09:49:59.019" v="3698"/>
          <pc:sldLayoutMkLst>
            <pc:docMk/>
            <pc:sldMasterMk cId="0" sldId="2147483696"/>
            <pc:sldLayoutMk cId="0" sldId="2147483700"/>
          </pc:sldLayoutMkLst>
        </pc:sldLayoutChg>
        <pc:sldLayoutChg chg="modTransition">
          <pc:chgData name="Luca Minotti" userId="a7aeedc7-02fb-472b-9306-3a96423e4ad7" providerId="ADAL" clId="{CFADA871-2B4E-D344-9258-EBC041FCBC38}" dt="2021-07-09T09:49:59.019" v="3698"/>
          <pc:sldLayoutMkLst>
            <pc:docMk/>
            <pc:sldMasterMk cId="0" sldId="2147483696"/>
            <pc:sldLayoutMk cId="0" sldId="2147483701"/>
          </pc:sldLayoutMkLst>
        </pc:sldLayoutChg>
        <pc:sldLayoutChg chg="modTransition">
          <pc:chgData name="Luca Minotti" userId="a7aeedc7-02fb-472b-9306-3a96423e4ad7" providerId="ADAL" clId="{CFADA871-2B4E-D344-9258-EBC041FCBC38}" dt="2021-07-09T09:49:59.019" v="3698"/>
          <pc:sldLayoutMkLst>
            <pc:docMk/>
            <pc:sldMasterMk cId="0" sldId="2147483696"/>
            <pc:sldLayoutMk cId="0" sldId="2147483702"/>
          </pc:sldLayoutMkLst>
        </pc:sldLayoutChg>
        <pc:sldLayoutChg chg="modTransition">
          <pc:chgData name="Luca Minotti" userId="a7aeedc7-02fb-472b-9306-3a96423e4ad7" providerId="ADAL" clId="{CFADA871-2B4E-D344-9258-EBC041FCBC38}" dt="2021-07-09T09:49:59.019" v="3698"/>
          <pc:sldLayoutMkLst>
            <pc:docMk/>
            <pc:sldMasterMk cId="0" sldId="2147483696"/>
            <pc:sldLayoutMk cId="0" sldId="2147483703"/>
          </pc:sldLayoutMkLst>
        </pc:sldLayoutChg>
        <pc:sldLayoutChg chg="modTransition">
          <pc:chgData name="Luca Minotti" userId="a7aeedc7-02fb-472b-9306-3a96423e4ad7" providerId="ADAL" clId="{CFADA871-2B4E-D344-9258-EBC041FCBC38}" dt="2021-07-09T09:49:59.019" v="3698"/>
          <pc:sldLayoutMkLst>
            <pc:docMk/>
            <pc:sldMasterMk cId="0" sldId="2147483696"/>
            <pc:sldLayoutMk cId="0" sldId="2147483704"/>
          </pc:sldLayoutMkLst>
        </pc:sldLayoutChg>
        <pc:sldLayoutChg chg="modTransition">
          <pc:chgData name="Luca Minotti" userId="a7aeedc7-02fb-472b-9306-3a96423e4ad7" providerId="ADAL" clId="{CFADA871-2B4E-D344-9258-EBC041FCBC38}" dt="2021-07-09T09:49:59.019" v="3698"/>
          <pc:sldLayoutMkLst>
            <pc:docMk/>
            <pc:sldMasterMk cId="0" sldId="2147483696"/>
            <pc:sldLayoutMk cId="0" sldId="2147483705"/>
          </pc:sldLayoutMkLst>
        </pc:sldLayoutChg>
        <pc:sldLayoutChg chg="modTransition">
          <pc:chgData name="Luca Minotti" userId="a7aeedc7-02fb-472b-9306-3a96423e4ad7" providerId="ADAL" clId="{CFADA871-2B4E-D344-9258-EBC041FCBC38}" dt="2021-07-09T09:49:59.019" v="3698"/>
          <pc:sldLayoutMkLst>
            <pc:docMk/>
            <pc:sldMasterMk cId="0" sldId="2147483696"/>
            <pc:sldLayoutMk cId="0" sldId="2147483706"/>
          </pc:sldLayoutMkLst>
        </pc:sldLayoutChg>
        <pc:sldLayoutChg chg="modTransition">
          <pc:chgData name="Luca Minotti" userId="a7aeedc7-02fb-472b-9306-3a96423e4ad7" providerId="ADAL" clId="{CFADA871-2B4E-D344-9258-EBC041FCBC38}" dt="2021-07-09T09:49:59.019" v="3698"/>
          <pc:sldLayoutMkLst>
            <pc:docMk/>
            <pc:sldMasterMk cId="0" sldId="2147483696"/>
            <pc:sldLayoutMk cId="0" sldId="2147483707"/>
          </pc:sldLayoutMkLst>
        </pc:sldLayoutChg>
      </pc:sldMasterChg>
    </pc:docChg>
  </pc:docChgLst>
  <pc:docChgLst>
    <pc:chgData name="Luca Leoni" userId="b8d1e438-406d-4586-8413-0f9585f004c1" providerId="ADAL" clId="{EA610D44-E0C3-F740-8D47-54EB81F8ED99}"/>
    <pc:docChg chg="undo custSel modSld">
      <pc:chgData name="Luca Leoni" userId="b8d1e438-406d-4586-8413-0f9585f004c1" providerId="ADAL" clId="{EA610D44-E0C3-F740-8D47-54EB81F8ED99}" dt="2021-01-26T17:39:25.503" v="2" actId="1076"/>
      <pc:docMkLst>
        <pc:docMk/>
      </pc:docMkLst>
      <pc:sldChg chg="modSp">
        <pc:chgData name="Luca Leoni" userId="b8d1e438-406d-4586-8413-0f9585f004c1" providerId="ADAL" clId="{EA610D44-E0C3-F740-8D47-54EB81F8ED99}" dt="2021-01-26T16:24:55.992" v="1" actId="1076"/>
        <pc:sldMkLst>
          <pc:docMk/>
          <pc:sldMk cId="1399883852" sldId="256"/>
        </pc:sldMkLst>
        <pc:picChg chg="mod">
          <ac:chgData name="Luca Leoni" userId="b8d1e438-406d-4586-8413-0f9585f004c1" providerId="ADAL" clId="{EA610D44-E0C3-F740-8D47-54EB81F8ED99}" dt="2021-01-26T16:24:55.992" v="1" actId="1076"/>
          <ac:picMkLst>
            <pc:docMk/>
            <pc:sldMk cId="1399883852" sldId="256"/>
            <ac:picMk id="5" creationId="{84EB80CE-AEB3-8645-8FCF-C2A9B628A5C4}"/>
          </ac:picMkLst>
        </pc:picChg>
      </pc:sldChg>
      <pc:sldChg chg="modSp">
        <pc:chgData name="Luca Leoni" userId="b8d1e438-406d-4586-8413-0f9585f004c1" providerId="ADAL" clId="{EA610D44-E0C3-F740-8D47-54EB81F8ED99}" dt="2021-01-26T17:39:25.503" v="2" actId="1076"/>
        <pc:sldMkLst>
          <pc:docMk/>
          <pc:sldMk cId="2029261229" sldId="284"/>
        </pc:sldMkLst>
        <pc:picChg chg="mod">
          <ac:chgData name="Luca Leoni" userId="b8d1e438-406d-4586-8413-0f9585f004c1" providerId="ADAL" clId="{EA610D44-E0C3-F740-8D47-54EB81F8ED99}" dt="2021-01-26T17:39:25.503" v="2" actId="1076"/>
          <ac:picMkLst>
            <pc:docMk/>
            <pc:sldMk cId="2029261229" sldId="284"/>
            <ac:picMk id="2" creationId="{BE1678B2-5E9B-8743-9F9A-2CDD0B888B18}"/>
          </ac:picMkLst>
        </pc:picChg>
      </pc:sldChg>
    </pc:docChg>
  </pc:docChgLst>
  <pc:docChgLst>
    <pc:chgData name="Silvia Locarno" userId="ea940d33-8413-4429-ace0-2ed06da25a8f" providerId="ADAL" clId="{C3FFF7E2-9D68-4A5A-9CB1-79548B8593A1}"/>
    <pc:docChg chg="undo custSel addSld modSld">
      <pc:chgData name="Silvia Locarno" userId="ea940d33-8413-4429-ace0-2ed06da25a8f" providerId="ADAL" clId="{C3FFF7E2-9D68-4A5A-9CB1-79548B8593A1}" dt="2021-06-09T14:34:40.462" v="560" actId="1076"/>
      <pc:docMkLst>
        <pc:docMk/>
      </pc:docMkLst>
      <pc:sldChg chg="addSp delSp modSp add mod">
        <pc:chgData name="Silvia Locarno" userId="ea940d33-8413-4429-ace0-2ed06da25a8f" providerId="ADAL" clId="{C3FFF7E2-9D68-4A5A-9CB1-79548B8593A1}" dt="2021-06-09T13:46:48.094" v="47" actId="1076"/>
        <pc:sldMkLst>
          <pc:docMk/>
          <pc:sldMk cId="1241744649" sldId="318"/>
        </pc:sldMkLst>
        <pc:spChg chg="mod">
          <ac:chgData name="Silvia Locarno" userId="ea940d33-8413-4429-ace0-2ed06da25a8f" providerId="ADAL" clId="{C3FFF7E2-9D68-4A5A-9CB1-79548B8593A1}" dt="2021-06-09T13:46:25.930" v="42" actId="14100"/>
          <ac:spMkLst>
            <pc:docMk/>
            <pc:sldMk cId="1241744649" sldId="318"/>
            <ac:spMk id="4" creationId="{D37DBCDF-1841-864D-8905-D0B0F6E9E911}"/>
          </ac:spMkLst>
        </pc:spChg>
        <pc:spChg chg="mod">
          <ac:chgData name="Silvia Locarno" userId="ea940d33-8413-4429-ace0-2ed06da25a8f" providerId="ADAL" clId="{C3FFF7E2-9D68-4A5A-9CB1-79548B8593A1}" dt="2021-06-09T13:45:58.459" v="3" actId="20577"/>
          <ac:spMkLst>
            <pc:docMk/>
            <pc:sldMk cId="1241744649" sldId="318"/>
            <ac:spMk id="6" creationId="{ACE15C99-35A1-1546-A8EE-A0DE37817CC2}"/>
          </ac:spMkLst>
        </pc:spChg>
        <pc:picChg chg="add mod">
          <ac:chgData name="Silvia Locarno" userId="ea940d33-8413-4429-ace0-2ed06da25a8f" providerId="ADAL" clId="{C3FFF7E2-9D68-4A5A-9CB1-79548B8593A1}" dt="2021-06-09T13:46:48.094" v="47" actId="1076"/>
          <ac:picMkLst>
            <pc:docMk/>
            <pc:sldMk cId="1241744649" sldId="318"/>
            <ac:picMk id="3" creationId="{678E0472-CD18-4CBB-9116-BC0B876BBAE5}"/>
          </ac:picMkLst>
        </pc:picChg>
        <pc:picChg chg="del">
          <ac:chgData name="Silvia Locarno" userId="ea940d33-8413-4429-ace0-2ed06da25a8f" providerId="ADAL" clId="{C3FFF7E2-9D68-4A5A-9CB1-79548B8593A1}" dt="2021-06-09T13:46:28.403" v="43" actId="478"/>
          <ac:picMkLst>
            <pc:docMk/>
            <pc:sldMk cId="1241744649" sldId="318"/>
            <ac:picMk id="5" creationId="{88DFD020-EEC8-5A48-94DD-DBC7B7697AE9}"/>
          </ac:picMkLst>
        </pc:picChg>
      </pc:sldChg>
      <pc:sldChg chg="addSp delSp modSp add mod">
        <pc:chgData name="Silvia Locarno" userId="ea940d33-8413-4429-ace0-2ed06da25a8f" providerId="ADAL" clId="{C3FFF7E2-9D68-4A5A-9CB1-79548B8593A1}" dt="2021-06-09T13:58:21.074" v="270" actId="1035"/>
        <pc:sldMkLst>
          <pc:docMk/>
          <pc:sldMk cId="3033233582" sldId="319"/>
        </pc:sldMkLst>
        <pc:spChg chg="mod">
          <ac:chgData name="Silvia Locarno" userId="ea940d33-8413-4429-ace0-2ed06da25a8f" providerId="ADAL" clId="{C3FFF7E2-9D68-4A5A-9CB1-79548B8593A1}" dt="2021-06-09T13:48:33.693" v="108" actId="14100"/>
          <ac:spMkLst>
            <pc:docMk/>
            <pc:sldMk cId="3033233582" sldId="319"/>
            <ac:spMk id="4" creationId="{D37DBCDF-1841-864D-8905-D0B0F6E9E911}"/>
          </ac:spMkLst>
        </pc:spChg>
        <pc:spChg chg="add mod">
          <ac:chgData name="Silvia Locarno" userId="ea940d33-8413-4429-ace0-2ed06da25a8f" providerId="ADAL" clId="{C3FFF7E2-9D68-4A5A-9CB1-79548B8593A1}" dt="2021-06-09T13:58:21.074" v="270" actId="1035"/>
          <ac:spMkLst>
            <pc:docMk/>
            <pc:sldMk cId="3033233582" sldId="319"/>
            <ac:spMk id="5" creationId="{79377AAE-7D3C-4B36-A6DD-81A370F163B3}"/>
          </ac:spMkLst>
        </pc:spChg>
        <pc:picChg chg="del">
          <ac:chgData name="Silvia Locarno" userId="ea940d33-8413-4429-ace0-2ed06da25a8f" providerId="ADAL" clId="{C3FFF7E2-9D68-4A5A-9CB1-79548B8593A1}" dt="2021-06-09T13:49:44.057" v="142" actId="478"/>
          <ac:picMkLst>
            <pc:docMk/>
            <pc:sldMk cId="3033233582" sldId="319"/>
            <ac:picMk id="3" creationId="{678E0472-CD18-4CBB-9116-BC0B876BBAE5}"/>
          </ac:picMkLst>
        </pc:picChg>
        <pc:picChg chg="add mod">
          <ac:chgData name="Silvia Locarno" userId="ea940d33-8413-4429-ace0-2ed06da25a8f" providerId="ADAL" clId="{C3FFF7E2-9D68-4A5A-9CB1-79548B8593A1}" dt="2021-06-09T13:50:06.408" v="148" actId="1076"/>
          <ac:picMkLst>
            <pc:docMk/>
            <pc:sldMk cId="3033233582" sldId="319"/>
            <ac:picMk id="8" creationId="{49AA1256-610F-451E-BEEB-055AD7E1F3B7}"/>
          </ac:picMkLst>
        </pc:picChg>
        <pc:cxnChg chg="mod">
          <ac:chgData name="Silvia Locarno" userId="ea940d33-8413-4429-ace0-2ed06da25a8f" providerId="ADAL" clId="{C3FFF7E2-9D68-4A5A-9CB1-79548B8593A1}" dt="2021-06-09T13:48:23.322" v="104" actId="14100"/>
          <ac:cxnSpMkLst>
            <pc:docMk/>
            <pc:sldMk cId="3033233582" sldId="319"/>
            <ac:cxnSpMk id="9" creationId="{B883E98F-2683-AF43-A7F9-6ADD45477906}"/>
          </ac:cxnSpMkLst>
        </pc:cxnChg>
      </pc:sldChg>
      <pc:sldChg chg="addSp delSp modSp add mod">
        <pc:chgData name="Silvia Locarno" userId="ea940d33-8413-4429-ace0-2ed06da25a8f" providerId="ADAL" clId="{C3FFF7E2-9D68-4A5A-9CB1-79548B8593A1}" dt="2021-06-09T13:57:57.289" v="266" actId="1076"/>
        <pc:sldMkLst>
          <pc:docMk/>
          <pc:sldMk cId="809466580" sldId="320"/>
        </pc:sldMkLst>
        <pc:spChg chg="mod">
          <ac:chgData name="Silvia Locarno" userId="ea940d33-8413-4429-ace0-2ed06da25a8f" providerId="ADAL" clId="{C3FFF7E2-9D68-4A5A-9CB1-79548B8593A1}" dt="2021-06-09T13:57:57.289" v="266" actId="1076"/>
          <ac:spMkLst>
            <pc:docMk/>
            <pc:sldMk cId="809466580" sldId="320"/>
            <ac:spMk id="5" creationId="{79377AAE-7D3C-4B36-A6DD-81A370F163B3}"/>
          </ac:spMkLst>
        </pc:spChg>
        <pc:picChg chg="del">
          <ac:chgData name="Silvia Locarno" userId="ea940d33-8413-4429-ace0-2ed06da25a8f" providerId="ADAL" clId="{C3FFF7E2-9D68-4A5A-9CB1-79548B8593A1}" dt="2021-06-09T13:50:13.726" v="149" actId="478"/>
          <ac:picMkLst>
            <pc:docMk/>
            <pc:sldMk cId="809466580" sldId="320"/>
            <ac:picMk id="3" creationId="{678E0472-CD18-4CBB-9116-BC0B876BBAE5}"/>
          </ac:picMkLst>
        </pc:picChg>
        <pc:picChg chg="add mod">
          <ac:chgData name="Silvia Locarno" userId="ea940d33-8413-4429-ace0-2ed06da25a8f" providerId="ADAL" clId="{C3FFF7E2-9D68-4A5A-9CB1-79548B8593A1}" dt="2021-06-09T13:50:38.862" v="156" actId="1076"/>
          <ac:picMkLst>
            <pc:docMk/>
            <pc:sldMk cId="809466580" sldId="320"/>
            <ac:picMk id="7" creationId="{0F6D3FEC-B8F5-49DC-B13C-FB76D4FF466E}"/>
          </ac:picMkLst>
        </pc:picChg>
      </pc:sldChg>
      <pc:sldChg chg="addSp delSp modSp add mod">
        <pc:chgData name="Silvia Locarno" userId="ea940d33-8413-4429-ace0-2ed06da25a8f" providerId="ADAL" clId="{C3FFF7E2-9D68-4A5A-9CB1-79548B8593A1}" dt="2021-06-09T13:57:39.862" v="263" actId="1076"/>
        <pc:sldMkLst>
          <pc:docMk/>
          <pc:sldMk cId="635288195" sldId="321"/>
        </pc:sldMkLst>
        <pc:spChg chg="mod">
          <ac:chgData name="Silvia Locarno" userId="ea940d33-8413-4429-ace0-2ed06da25a8f" providerId="ADAL" clId="{C3FFF7E2-9D68-4A5A-9CB1-79548B8593A1}" dt="2021-06-09T13:57:39.862" v="263" actId="1076"/>
          <ac:spMkLst>
            <pc:docMk/>
            <pc:sldMk cId="635288195" sldId="321"/>
            <ac:spMk id="5" creationId="{79377AAE-7D3C-4B36-A6DD-81A370F163B3}"/>
          </ac:spMkLst>
        </pc:spChg>
        <pc:picChg chg="add mod">
          <ac:chgData name="Silvia Locarno" userId="ea940d33-8413-4429-ace0-2ed06da25a8f" providerId="ADAL" clId="{C3FFF7E2-9D68-4A5A-9CB1-79548B8593A1}" dt="2021-06-09T13:51:16.688" v="175" actId="1076"/>
          <ac:picMkLst>
            <pc:docMk/>
            <pc:sldMk cId="635288195" sldId="321"/>
            <ac:picMk id="3" creationId="{B6DA363B-7663-48CF-BE9E-5D5B456A23FC}"/>
          </ac:picMkLst>
        </pc:picChg>
        <pc:picChg chg="del">
          <ac:chgData name="Silvia Locarno" userId="ea940d33-8413-4429-ace0-2ed06da25a8f" providerId="ADAL" clId="{C3FFF7E2-9D68-4A5A-9CB1-79548B8593A1}" dt="2021-06-09T13:50:59.561" v="172" actId="478"/>
          <ac:picMkLst>
            <pc:docMk/>
            <pc:sldMk cId="635288195" sldId="321"/>
            <ac:picMk id="7" creationId="{0F6D3FEC-B8F5-49DC-B13C-FB76D4FF466E}"/>
          </ac:picMkLst>
        </pc:picChg>
      </pc:sldChg>
      <pc:sldChg chg="addSp delSp modSp add mod">
        <pc:chgData name="Silvia Locarno" userId="ea940d33-8413-4429-ace0-2ed06da25a8f" providerId="ADAL" clId="{C3FFF7E2-9D68-4A5A-9CB1-79548B8593A1}" dt="2021-06-09T13:56:53.017" v="242" actId="1036"/>
        <pc:sldMkLst>
          <pc:docMk/>
          <pc:sldMk cId="2268044658" sldId="322"/>
        </pc:sldMkLst>
        <pc:spChg chg="mod">
          <ac:chgData name="Silvia Locarno" userId="ea940d33-8413-4429-ace0-2ed06da25a8f" providerId="ADAL" clId="{C3FFF7E2-9D68-4A5A-9CB1-79548B8593A1}" dt="2021-06-09T13:55:52.281" v="211"/>
          <ac:spMkLst>
            <pc:docMk/>
            <pc:sldMk cId="2268044658" sldId="322"/>
            <ac:spMk id="4" creationId="{D37DBCDF-1841-864D-8905-D0B0F6E9E911}"/>
          </ac:spMkLst>
        </pc:spChg>
        <pc:spChg chg="mod">
          <ac:chgData name="Silvia Locarno" userId="ea940d33-8413-4429-ace0-2ed06da25a8f" providerId="ADAL" clId="{C3FFF7E2-9D68-4A5A-9CB1-79548B8593A1}" dt="2021-06-09T13:56:29.977" v="228" actId="1076"/>
          <ac:spMkLst>
            <pc:docMk/>
            <pc:sldMk cId="2268044658" sldId="322"/>
            <ac:spMk id="5" creationId="{79377AAE-7D3C-4B36-A6DD-81A370F163B3}"/>
          </ac:spMkLst>
        </pc:spChg>
        <pc:spChg chg="add mod">
          <ac:chgData name="Silvia Locarno" userId="ea940d33-8413-4429-ace0-2ed06da25a8f" providerId="ADAL" clId="{C3FFF7E2-9D68-4A5A-9CB1-79548B8593A1}" dt="2021-06-09T13:56:53.017" v="242" actId="1036"/>
          <ac:spMkLst>
            <pc:docMk/>
            <pc:sldMk cId="2268044658" sldId="322"/>
            <ac:spMk id="8" creationId="{6B78659B-BA0C-40A1-8C59-2CA9AFD194D0}"/>
          </ac:spMkLst>
        </pc:spChg>
        <pc:picChg chg="del">
          <ac:chgData name="Silvia Locarno" userId="ea940d33-8413-4429-ace0-2ed06da25a8f" providerId="ADAL" clId="{C3FFF7E2-9D68-4A5A-9CB1-79548B8593A1}" dt="2021-06-09T13:51:35.985" v="186" actId="478"/>
          <ac:picMkLst>
            <pc:docMk/>
            <pc:sldMk cId="2268044658" sldId="322"/>
            <ac:picMk id="3" creationId="{B6DA363B-7663-48CF-BE9E-5D5B456A23FC}"/>
          </ac:picMkLst>
        </pc:picChg>
        <pc:picChg chg="add mod modCrop">
          <ac:chgData name="Silvia Locarno" userId="ea940d33-8413-4429-ace0-2ed06da25a8f" providerId="ADAL" clId="{C3FFF7E2-9D68-4A5A-9CB1-79548B8593A1}" dt="2021-06-09T13:55:05.265" v="210" actId="1076"/>
          <ac:picMkLst>
            <pc:docMk/>
            <pc:sldMk cId="2268044658" sldId="322"/>
            <ac:picMk id="7" creationId="{647F94F6-2EF3-480C-B5EA-6B6B6FBBB6D9}"/>
          </ac:picMkLst>
        </pc:picChg>
      </pc:sldChg>
      <pc:sldChg chg="addSp delSp modSp add mod">
        <pc:chgData name="Silvia Locarno" userId="ea940d33-8413-4429-ace0-2ed06da25a8f" providerId="ADAL" clId="{C3FFF7E2-9D68-4A5A-9CB1-79548B8593A1}" dt="2021-06-09T13:57:23.560" v="260" actId="1037"/>
        <pc:sldMkLst>
          <pc:docMk/>
          <pc:sldMk cId="4078547456" sldId="323"/>
        </pc:sldMkLst>
        <pc:spChg chg="mod">
          <ac:chgData name="Silvia Locarno" userId="ea940d33-8413-4429-ace0-2ed06da25a8f" providerId="ADAL" clId="{C3FFF7E2-9D68-4A5A-9CB1-79548B8593A1}" dt="2021-06-09T13:57:11.706" v="248" actId="1035"/>
          <ac:spMkLst>
            <pc:docMk/>
            <pc:sldMk cId="4078547456" sldId="323"/>
            <ac:spMk id="5" creationId="{79377AAE-7D3C-4B36-A6DD-81A370F163B3}"/>
          </ac:spMkLst>
        </pc:spChg>
        <pc:spChg chg="add mod">
          <ac:chgData name="Silvia Locarno" userId="ea940d33-8413-4429-ace0-2ed06da25a8f" providerId="ADAL" clId="{C3FFF7E2-9D68-4A5A-9CB1-79548B8593A1}" dt="2021-06-09T13:57:23.560" v="260" actId="1037"/>
          <ac:spMkLst>
            <pc:docMk/>
            <pc:sldMk cId="4078547456" sldId="323"/>
            <ac:spMk id="8" creationId="{D4F3E68F-13B4-4363-AFD6-F2A2B4BA4EB2}"/>
          </ac:spMkLst>
        </pc:spChg>
        <pc:picChg chg="add mod modCrop">
          <ac:chgData name="Silvia Locarno" userId="ea940d33-8413-4429-ace0-2ed06da25a8f" providerId="ADAL" clId="{C3FFF7E2-9D68-4A5A-9CB1-79548B8593A1}" dt="2021-06-09T13:54:52.256" v="208" actId="1076"/>
          <ac:picMkLst>
            <pc:docMk/>
            <pc:sldMk cId="4078547456" sldId="323"/>
            <ac:picMk id="3" creationId="{8F9CAA80-40EB-4196-BF8E-5E0D149A62D3}"/>
          </ac:picMkLst>
        </pc:picChg>
        <pc:picChg chg="del">
          <ac:chgData name="Silvia Locarno" userId="ea940d33-8413-4429-ace0-2ed06da25a8f" providerId="ADAL" clId="{C3FFF7E2-9D68-4A5A-9CB1-79548B8593A1}" dt="2021-06-09T13:54:00.063" v="200" actId="478"/>
          <ac:picMkLst>
            <pc:docMk/>
            <pc:sldMk cId="4078547456" sldId="323"/>
            <ac:picMk id="7" creationId="{647F94F6-2EF3-480C-B5EA-6B6B6FBBB6D9}"/>
          </ac:picMkLst>
        </pc:picChg>
      </pc:sldChg>
      <pc:sldChg chg="addSp delSp modSp add mod">
        <pc:chgData name="Silvia Locarno" userId="ea940d33-8413-4429-ace0-2ed06da25a8f" providerId="ADAL" clId="{C3FFF7E2-9D68-4A5A-9CB1-79548B8593A1}" dt="2021-06-09T14:25:05.838" v="480" actId="1076"/>
        <pc:sldMkLst>
          <pc:docMk/>
          <pc:sldMk cId="2040219943" sldId="324"/>
        </pc:sldMkLst>
        <pc:spChg chg="mod">
          <ac:chgData name="Silvia Locarno" userId="ea940d33-8413-4429-ace0-2ed06da25a8f" providerId="ADAL" clId="{C3FFF7E2-9D68-4A5A-9CB1-79548B8593A1}" dt="2021-06-09T13:59:42.248" v="286" actId="14100"/>
          <ac:spMkLst>
            <pc:docMk/>
            <pc:sldMk cId="2040219943" sldId="324"/>
            <ac:spMk id="4" creationId="{D37DBCDF-1841-864D-8905-D0B0F6E9E911}"/>
          </ac:spMkLst>
        </pc:spChg>
        <pc:spChg chg="add mod">
          <ac:chgData name="Silvia Locarno" userId="ea940d33-8413-4429-ace0-2ed06da25a8f" providerId="ADAL" clId="{C3FFF7E2-9D68-4A5A-9CB1-79548B8593A1}" dt="2021-06-09T14:21:04.617" v="453" actId="1076"/>
          <ac:spMkLst>
            <pc:docMk/>
            <pc:sldMk cId="2040219943" sldId="324"/>
            <ac:spMk id="7" creationId="{44346FBC-D987-4673-9C61-1DBBD0D51706}"/>
          </ac:spMkLst>
        </pc:spChg>
        <pc:picChg chg="add del mod modCrop">
          <ac:chgData name="Silvia Locarno" userId="ea940d33-8413-4429-ace0-2ed06da25a8f" providerId="ADAL" clId="{C3FFF7E2-9D68-4A5A-9CB1-79548B8593A1}" dt="2021-06-09T14:01:47.703" v="294" actId="478"/>
          <ac:picMkLst>
            <pc:docMk/>
            <pc:sldMk cId="2040219943" sldId="324"/>
            <ac:picMk id="2" creationId="{0A09A8D7-5ECD-4078-818F-2A4522F609AA}"/>
          </ac:picMkLst>
        </pc:picChg>
        <pc:picChg chg="del">
          <ac:chgData name="Silvia Locarno" userId="ea940d33-8413-4429-ace0-2ed06da25a8f" providerId="ADAL" clId="{C3FFF7E2-9D68-4A5A-9CB1-79548B8593A1}" dt="2021-06-09T14:01:23.580" v="287" actId="478"/>
          <ac:picMkLst>
            <pc:docMk/>
            <pc:sldMk cId="2040219943" sldId="324"/>
            <ac:picMk id="3" creationId="{678E0472-CD18-4CBB-9116-BC0B876BBAE5}"/>
          </ac:picMkLst>
        </pc:picChg>
        <pc:picChg chg="add del">
          <ac:chgData name="Silvia Locarno" userId="ea940d33-8413-4429-ace0-2ed06da25a8f" providerId="ADAL" clId="{C3FFF7E2-9D68-4A5A-9CB1-79548B8593A1}" dt="2021-06-09T14:02:06.396" v="296"/>
          <ac:picMkLst>
            <pc:docMk/>
            <pc:sldMk cId="2040219943" sldId="324"/>
            <ac:picMk id="5" creationId="{7F643166-4274-4862-A2DB-F402EDEFB01F}"/>
          </ac:picMkLst>
        </pc:picChg>
        <pc:picChg chg="add del mod modCrop">
          <ac:chgData name="Silvia Locarno" userId="ea940d33-8413-4429-ace0-2ed06da25a8f" providerId="ADAL" clId="{C3FFF7E2-9D68-4A5A-9CB1-79548B8593A1}" dt="2021-06-09T14:04:54.452" v="321" actId="478"/>
          <ac:picMkLst>
            <pc:docMk/>
            <pc:sldMk cId="2040219943" sldId="324"/>
            <ac:picMk id="10" creationId="{58A21C5C-A507-4A38-AB0B-A81121B96B1A}"/>
          </ac:picMkLst>
        </pc:picChg>
        <pc:picChg chg="add del mod modCrop">
          <ac:chgData name="Silvia Locarno" userId="ea940d33-8413-4429-ace0-2ed06da25a8f" providerId="ADAL" clId="{C3FFF7E2-9D68-4A5A-9CB1-79548B8593A1}" dt="2021-06-09T14:24:59.706" v="477" actId="478"/>
          <ac:picMkLst>
            <pc:docMk/>
            <pc:sldMk cId="2040219943" sldId="324"/>
            <ac:picMk id="12" creationId="{BADF8197-2B86-45FD-BE4A-2CFAB0454C10}"/>
          </ac:picMkLst>
        </pc:picChg>
        <pc:picChg chg="add mod">
          <ac:chgData name="Silvia Locarno" userId="ea940d33-8413-4429-ace0-2ed06da25a8f" providerId="ADAL" clId="{C3FFF7E2-9D68-4A5A-9CB1-79548B8593A1}" dt="2021-06-09T14:25:05.838" v="480" actId="1076"/>
          <ac:picMkLst>
            <pc:docMk/>
            <pc:sldMk cId="2040219943" sldId="324"/>
            <ac:picMk id="13" creationId="{A43E6D8B-5853-4CEB-B7C5-017675EEF55D}"/>
          </ac:picMkLst>
        </pc:picChg>
      </pc:sldChg>
      <pc:sldChg chg="addSp delSp modSp add mod">
        <pc:chgData name="Silvia Locarno" userId="ea940d33-8413-4429-ace0-2ed06da25a8f" providerId="ADAL" clId="{C3FFF7E2-9D68-4A5A-9CB1-79548B8593A1}" dt="2021-06-09T14:24:34.233" v="476" actId="1076"/>
        <pc:sldMkLst>
          <pc:docMk/>
          <pc:sldMk cId="610287275" sldId="325"/>
        </pc:sldMkLst>
        <pc:spChg chg="mod">
          <ac:chgData name="Silvia Locarno" userId="ea940d33-8413-4429-ace0-2ed06da25a8f" providerId="ADAL" clId="{C3FFF7E2-9D68-4A5A-9CB1-79548B8593A1}" dt="2021-06-09T14:20:53.052" v="450" actId="1076"/>
          <ac:spMkLst>
            <pc:docMk/>
            <pc:sldMk cId="610287275" sldId="325"/>
            <ac:spMk id="7" creationId="{44346FBC-D987-4673-9C61-1DBBD0D51706}"/>
          </ac:spMkLst>
        </pc:spChg>
        <pc:picChg chg="add mod">
          <ac:chgData name="Silvia Locarno" userId="ea940d33-8413-4429-ace0-2ed06da25a8f" providerId="ADAL" clId="{C3FFF7E2-9D68-4A5A-9CB1-79548B8593A1}" dt="2021-06-09T14:24:34.233" v="476" actId="1076"/>
          <ac:picMkLst>
            <pc:docMk/>
            <pc:sldMk cId="610287275" sldId="325"/>
            <ac:picMk id="2" creationId="{3E8FD9CC-CF06-44AD-8140-F4942923E2BC}"/>
          </ac:picMkLst>
        </pc:picChg>
        <pc:picChg chg="del">
          <ac:chgData name="Silvia Locarno" userId="ea940d33-8413-4429-ace0-2ed06da25a8f" providerId="ADAL" clId="{C3FFF7E2-9D68-4A5A-9CB1-79548B8593A1}" dt="2021-06-09T14:24:25.133" v="470" actId="478"/>
          <ac:picMkLst>
            <pc:docMk/>
            <pc:sldMk cId="610287275" sldId="325"/>
            <ac:picMk id="10" creationId="{58A21C5C-A507-4A38-AB0B-A81121B96B1A}"/>
          </ac:picMkLst>
        </pc:picChg>
      </pc:sldChg>
      <pc:sldChg chg="addSp delSp modSp add mod">
        <pc:chgData name="Silvia Locarno" userId="ea940d33-8413-4429-ace0-2ed06da25a8f" providerId="ADAL" clId="{C3FFF7E2-9D68-4A5A-9CB1-79548B8593A1}" dt="2021-06-09T14:24:00.725" v="469" actId="1076"/>
        <pc:sldMkLst>
          <pc:docMk/>
          <pc:sldMk cId="2847139081" sldId="326"/>
        </pc:sldMkLst>
        <pc:spChg chg="mod">
          <ac:chgData name="Silvia Locarno" userId="ea940d33-8413-4429-ace0-2ed06da25a8f" providerId="ADAL" clId="{C3FFF7E2-9D68-4A5A-9CB1-79548B8593A1}" dt="2021-06-09T14:20:41.908" v="447" actId="1035"/>
          <ac:spMkLst>
            <pc:docMk/>
            <pc:sldMk cId="2847139081" sldId="326"/>
            <ac:spMk id="7" creationId="{44346FBC-D987-4673-9C61-1DBBD0D51706}"/>
          </ac:spMkLst>
        </pc:spChg>
        <pc:picChg chg="add del mod modCrop">
          <ac:chgData name="Silvia Locarno" userId="ea940d33-8413-4429-ace0-2ed06da25a8f" providerId="ADAL" clId="{C3FFF7E2-9D68-4A5A-9CB1-79548B8593A1}" dt="2021-06-09T14:23:50.012" v="463" actId="478"/>
          <ac:picMkLst>
            <pc:docMk/>
            <pc:sldMk cId="2847139081" sldId="326"/>
            <ac:picMk id="3" creationId="{CBFF50F7-8FD6-488A-9E92-E3EC7A70F930}"/>
          </ac:picMkLst>
        </pc:picChg>
        <pc:picChg chg="add mod">
          <ac:chgData name="Silvia Locarno" userId="ea940d33-8413-4429-ace0-2ed06da25a8f" providerId="ADAL" clId="{C3FFF7E2-9D68-4A5A-9CB1-79548B8593A1}" dt="2021-06-09T14:24:00.725" v="469" actId="1076"/>
          <ac:picMkLst>
            <pc:docMk/>
            <pc:sldMk cId="2847139081" sldId="326"/>
            <ac:picMk id="5" creationId="{58FEB714-B2F4-429F-AF69-8A7CAB740A21}"/>
          </ac:picMkLst>
        </pc:picChg>
        <pc:picChg chg="del">
          <ac:chgData name="Silvia Locarno" userId="ea940d33-8413-4429-ace0-2ed06da25a8f" providerId="ADAL" clId="{C3FFF7E2-9D68-4A5A-9CB1-79548B8593A1}" dt="2021-06-09T14:06:45.655" v="365" actId="478"/>
          <ac:picMkLst>
            <pc:docMk/>
            <pc:sldMk cId="2847139081" sldId="326"/>
            <ac:picMk id="10" creationId="{58A21C5C-A507-4A38-AB0B-A81121B96B1A}"/>
          </ac:picMkLst>
        </pc:picChg>
      </pc:sldChg>
      <pc:sldChg chg="addSp delSp modSp add mod">
        <pc:chgData name="Silvia Locarno" userId="ea940d33-8413-4429-ace0-2ed06da25a8f" providerId="ADAL" clId="{C3FFF7E2-9D68-4A5A-9CB1-79548B8593A1}" dt="2021-06-09T14:21:47.348" v="462" actId="1037"/>
        <pc:sldMkLst>
          <pc:docMk/>
          <pc:sldMk cId="1886108166" sldId="327"/>
        </pc:sldMkLst>
        <pc:spChg chg="mod">
          <ac:chgData name="Silvia Locarno" userId="ea940d33-8413-4429-ace0-2ed06da25a8f" providerId="ADAL" clId="{C3FFF7E2-9D68-4A5A-9CB1-79548B8593A1}" dt="2021-06-09T14:21:47.348" v="462" actId="1037"/>
          <ac:spMkLst>
            <pc:docMk/>
            <pc:sldMk cId="1886108166" sldId="327"/>
            <ac:spMk id="7" creationId="{44346FBC-D987-4673-9C61-1DBBD0D51706}"/>
          </ac:spMkLst>
        </pc:spChg>
        <pc:spChg chg="add mod">
          <ac:chgData name="Silvia Locarno" userId="ea940d33-8413-4429-ace0-2ed06da25a8f" providerId="ADAL" clId="{C3FFF7E2-9D68-4A5A-9CB1-79548B8593A1}" dt="2021-06-09T14:21:42.076" v="459" actId="1037"/>
          <ac:spMkLst>
            <pc:docMk/>
            <pc:sldMk cId="1886108166" sldId="327"/>
            <ac:spMk id="12" creationId="{1DA130A5-3CE1-4840-9D37-B293C18E775C}"/>
          </ac:spMkLst>
        </pc:spChg>
        <pc:picChg chg="del">
          <ac:chgData name="Silvia Locarno" userId="ea940d33-8413-4429-ace0-2ed06da25a8f" providerId="ADAL" clId="{C3FFF7E2-9D68-4A5A-9CB1-79548B8593A1}" dt="2021-06-09T14:10:09.035" v="385" actId="478"/>
          <ac:picMkLst>
            <pc:docMk/>
            <pc:sldMk cId="1886108166" sldId="327"/>
            <ac:picMk id="3" creationId="{CBFF50F7-8FD6-488A-9E92-E3EC7A70F930}"/>
          </ac:picMkLst>
        </pc:picChg>
        <pc:picChg chg="add del mod modCrop">
          <ac:chgData name="Silvia Locarno" userId="ea940d33-8413-4429-ace0-2ed06da25a8f" providerId="ADAL" clId="{C3FFF7E2-9D68-4A5A-9CB1-79548B8593A1}" dt="2021-06-09T14:15:28.829" v="406" actId="478"/>
          <ac:picMkLst>
            <pc:docMk/>
            <pc:sldMk cId="1886108166" sldId="327"/>
            <ac:picMk id="5" creationId="{E173B047-7F16-47A2-854B-1B4CA5EA8C18}"/>
          </ac:picMkLst>
        </pc:picChg>
        <pc:picChg chg="add del mod">
          <ac:chgData name="Silvia Locarno" userId="ea940d33-8413-4429-ace0-2ed06da25a8f" providerId="ADAL" clId="{C3FFF7E2-9D68-4A5A-9CB1-79548B8593A1}" dt="2021-06-09T14:16:08.793" v="412" actId="478"/>
          <ac:picMkLst>
            <pc:docMk/>
            <pc:sldMk cId="1886108166" sldId="327"/>
            <ac:picMk id="10" creationId="{E205C4F0-801B-46A5-95B2-289C8DB2A950}"/>
          </ac:picMkLst>
        </pc:picChg>
        <pc:picChg chg="add mod">
          <ac:chgData name="Silvia Locarno" userId="ea940d33-8413-4429-ace0-2ed06da25a8f" providerId="ADAL" clId="{C3FFF7E2-9D68-4A5A-9CB1-79548B8593A1}" dt="2021-06-09T14:18:44.235" v="428" actId="14100"/>
          <ac:picMkLst>
            <pc:docMk/>
            <pc:sldMk cId="1886108166" sldId="327"/>
            <ac:picMk id="11" creationId="{BD16CBF8-290F-47BB-AE76-605AD8712538}"/>
          </ac:picMkLst>
        </pc:picChg>
      </pc:sldChg>
      <pc:sldChg chg="addSp delSp modSp add mod">
        <pc:chgData name="Silvia Locarno" userId="ea940d33-8413-4429-ace0-2ed06da25a8f" providerId="ADAL" clId="{C3FFF7E2-9D68-4A5A-9CB1-79548B8593A1}" dt="2021-06-09T14:21:27.219" v="456" actId="1038"/>
        <pc:sldMkLst>
          <pc:docMk/>
          <pc:sldMk cId="1171075202" sldId="328"/>
        </pc:sldMkLst>
        <pc:spChg chg="add mod">
          <ac:chgData name="Silvia Locarno" userId="ea940d33-8413-4429-ace0-2ed06da25a8f" providerId="ADAL" clId="{C3FFF7E2-9D68-4A5A-9CB1-79548B8593A1}" dt="2021-06-09T14:21:27.219" v="456" actId="1038"/>
          <ac:spMkLst>
            <pc:docMk/>
            <pc:sldMk cId="1171075202" sldId="328"/>
            <ac:spMk id="3" creationId="{FBA8B32E-1F44-4BDE-9C1C-24D574B03DA5}"/>
          </ac:spMkLst>
        </pc:spChg>
        <pc:spChg chg="ord">
          <ac:chgData name="Silvia Locarno" userId="ea940d33-8413-4429-ace0-2ed06da25a8f" providerId="ADAL" clId="{C3FFF7E2-9D68-4A5A-9CB1-79548B8593A1}" dt="2021-06-09T14:19:24.131" v="429" actId="166"/>
          <ac:spMkLst>
            <pc:docMk/>
            <pc:sldMk cId="1171075202" sldId="328"/>
            <ac:spMk id="4" creationId="{D37DBCDF-1841-864D-8905-D0B0F6E9E911}"/>
          </ac:spMkLst>
        </pc:spChg>
        <pc:spChg chg="mod">
          <ac:chgData name="Silvia Locarno" userId="ea940d33-8413-4429-ace0-2ed06da25a8f" providerId="ADAL" clId="{C3FFF7E2-9D68-4A5A-9CB1-79548B8593A1}" dt="2021-06-09T14:19:53.721" v="437" actId="1076"/>
          <ac:spMkLst>
            <pc:docMk/>
            <pc:sldMk cId="1171075202" sldId="328"/>
            <ac:spMk id="7" creationId="{44346FBC-D987-4673-9C61-1DBBD0D51706}"/>
          </ac:spMkLst>
        </pc:spChg>
        <pc:picChg chg="add mod">
          <ac:chgData name="Silvia Locarno" userId="ea940d33-8413-4429-ace0-2ed06da25a8f" providerId="ADAL" clId="{C3FFF7E2-9D68-4A5A-9CB1-79548B8593A1}" dt="2021-06-09T14:18:32.094" v="427" actId="14100"/>
          <ac:picMkLst>
            <pc:docMk/>
            <pc:sldMk cId="1171075202" sldId="328"/>
            <ac:picMk id="2" creationId="{2BF35D66-D5B6-4EC2-9B01-D7A1E0FD6AC0}"/>
          </ac:picMkLst>
        </pc:picChg>
        <pc:picChg chg="del">
          <ac:chgData name="Silvia Locarno" userId="ea940d33-8413-4429-ace0-2ed06da25a8f" providerId="ADAL" clId="{C3FFF7E2-9D68-4A5A-9CB1-79548B8593A1}" dt="2021-06-09T14:17:59.686" v="422" actId="478"/>
          <ac:picMkLst>
            <pc:docMk/>
            <pc:sldMk cId="1171075202" sldId="328"/>
            <ac:picMk id="11" creationId="{BD16CBF8-290F-47BB-AE76-605AD8712538}"/>
          </ac:picMkLst>
        </pc:picChg>
        <pc:cxnChg chg="mod">
          <ac:chgData name="Silvia Locarno" userId="ea940d33-8413-4429-ace0-2ed06da25a8f" providerId="ADAL" clId="{C3FFF7E2-9D68-4A5A-9CB1-79548B8593A1}" dt="2021-06-09T14:19:30.845" v="432" actId="1076"/>
          <ac:cxnSpMkLst>
            <pc:docMk/>
            <pc:sldMk cId="1171075202" sldId="328"/>
            <ac:cxnSpMk id="9" creationId="{B883E98F-2683-AF43-A7F9-6ADD45477906}"/>
          </ac:cxnSpMkLst>
        </pc:cxnChg>
      </pc:sldChg>
      <pc:sldChg chg="delSp modSp add mod">
        <pc:chgData name="Silvia Locarno" userId="ea940d33-8413-4429-ace0-2ed06da25a8f" providerId="ADAL" clId="{C3FFF7E2-9D68-4A5A-9CB1-79548B8593A1}" dt="2021-06-09T14:28:41.760" v="504" actId="478"/>
        <pc:sldMkLst>
          <pc:docMk/>
          <pc:sldMk cId="2593544586" sldId="329"/>
        </pc:sldMkLst>
        <pc:spChg chg="mod">
          <ac:chgData name="Silvia Locarno" userId="ea940d33-8413-4429-ace0-2ed06da25a8f" providerId="ADAL" clId="{C3FFF7E2-9D68-4A5A-9CB1-79548B8593A1}" dt="2021-06-09T14:28:26.696" v="492" actId="14100"/>
          <ac:spMkLst>
            <pc:docMk/>
            <pc:sldMk cId="2593544586" sldId="329"/>
            <ac:spMk id="4" creationId="{D37DBCDF-1841-864D-8905-D0B0F6E9E911}"/>
          </ac:spMkLst>
        </pc:spChg>
        <pc:spChg chg="mod">
          <ac:chgData name="Silvia Locarno" userId="ea940d33-8413-4429-ace0-2ed06da25a8f" providerId="ADAL" clId="{C3FFF7E2-9D68-4A5A-9CB1-79548B8593A1}" dt="2021-06-09T14:28:39.341" v="503" actId="1076"/>
          <ac:spMkLst>
            <pc:docMk/>
            <pc:sldMk cId="2593544586" sldId="329"/>
            <ac:spMk id="5" creationId="{79377AAE-7D3C-4B36-A6DD-81A370F163B3}"/>
          </ac:spMkLst>
        </pc:spChg>
        <pc:spChg chg="del mod">
          <ac:chgData name="Silvia Locarno" userId="ea940d33-8413-4429-ace0-2ed06da25a8f" providerId="ADAL" clId="{C3FFF7E2-9D68-4A5A-9CB1-79548B8593A1}" dt="2021-06-09T14:28:35.507" v="502"/>
          <ac:spMkLst>
            <pc:docMk/>
            <pc:sldMk cId="2593544586" sldId="329"/>
            <ac:spMk id="8" creationId="{D4F3E68F-13B4-4363-AFD6-F2A2B4BA4EB2}"/>
          </ac:spMkLst>
        </pc:spChg>
        <pc:picChg chg="del">
          <ac:chgData name="Silvia Locarno" userId="ea940d33-8413-4429-ace0-2ed06da25a8f" providerId="ADAL" clId="{C3FFF7E2-9D68-4A5A-9CB1-79548B8593A1}" dt="2021-06-09T14:28:41.760" v="504" actId="478"/>
          <ac:picMkLst>
            <pc:docMk/>
            <pc:sldMk cId="2593544586" sldId="329"/>
            <ac:picMk id="3" creationId="{8F9CAA80-40EB-4196-BF8E-5E0D149A62D3}"/>
          </ac:picMkLst>
        </pc:picChg>
      </pc:sldChg>
      <pc:sldChg chg="addSp modSp add mod">
        <pc:chgData name="Silvia Locarno" userId="ea940d33-8413-4429-ace0-2ed06da25a8f" providerId="ADAL" clId="{C3FFF7E2-9D68-4A5A-9CB1-79548B8593A1}" dt="2021-06-09T14:34:40.462" v="560" actId="1076"/>
        <pc:sldMkLst>
          <pc:docMk/>
          <pc:sldMk cId="3252811153" sldId="330"/>
        </pc:sldMkLst>
        <pc:spChg chg="mod">
          <ac:chgData name="Silvia Locarno" userId="ea940d33-8413-4429-ace0-2ed06da25a8f" providerId="ADAL" clId="{C3FFF7E2-9D68-4A5A-9CB1-79548B8593A1}" dt="2021-06-09T14:33:52.028" v="555" actId="1036"/>
          <ac:spMkLst>
            <pc:docMk/>
            <pc:sldMk cId="3252811153" sldId="330"/>
            <ac:spMk id="4" creationId="{D37DBCDF-1841-864D-8905-D0B0F6E9E911}"/>
          </ac:spMkLst>
        </pc:spChg>
        <pc:spChg chg="mod">
          <ac:chgData name="Silvia Locarno" userId="ea940d33-8413-4429-ace0-2ed06da25a8f" providerId="ADAL" clId="{C3FFF7E2-9D68-4A5A-9CB1-79548B8593A1}" dt="2021-06-09T14:33:41.933" v="550" actId="1076"/>
          <ac:spMkLst>
            <pc:docMk/>
            <pc:sldMk cId="3252811153" sldId="330"/>
            <ac:spMk id="5" creationId="{79377AAE-7D3C-4B36-A6DD-81A370F163B3}"/>
          </ac:spMkLst>
        </pc:spChg>
        <pc:picChg chg="add mod">
          <ac:chgData name="Silvia Locarno" userId="ea940d33-8413-4429-ace0-2ed06da25a8f" providerId="ADAL" clId="{C3FFF7E2-9D68-4A5A-9CB1-79548B8593A1}" dt="2021-06-09T14:34:40.462" v="560" actId="1076"/>
          <ac:picMkLst>
            <pc:docMk/>
            <pc:sldMk cId="3252811153" sldId="330"/>
            <ac:picMk id="7" creationId="{72F9B9BE-4801-4D07-AC06-598BCA9CB666}"/>
          </ac:picMkLst>
        </pc:picChg>
        <pc:cxnChg chg="mod">
          <ac:chgData name="Silvia Locarno" userId="ea940d33-8413-4429-ace0-2ed06da25a8f" providerId="ADAL" clId="{C3FFF7E2-9D68-4A5A-9CB1-79548B8593A1}" dt="2021-06-09T14:33:45.548" v="551" actId="14100"/>
          <ac:cxnSpMkLst>
            <pc:docMk/>
            <pc:sldMk cId="3252811153" sldId="330"/>
            <ac:cxnSpMk id="9" creationId="{B883E98F-2683-AF43-A7F9-6ADD45477906}"/>
          </ac:cxnSpMkLst>
        </pc:cxnChg>
      </pc:sldChg>
    </pc:docChg>
  </pc:docChgLst>
  <pc:docChgLst>
    <pc:chgData name="Luca Minotti" userId="a7aeedc7-02fb-472b-9306-3a96423e4ad7" providerId="ADAL" clId="{A5E10D89-DC12-8941-9C56-8991E2EC83C3}"/>
    <pc:docChg chg="undo redo custSel addSld delSld modSld sldOrd">
      <pc:chgData name="Luca Minotti" userId="a7aeedc7-02fb-472b-9306-3a96423e4ad7" providerId="ADAL" clId="{A5E10D89-DC12-8941-9C56-8991E2EC83C3}" dt="2021-02-01T10:33:43.842" v="2147" actId="1036"/>
      <pc:docMkLst>
        <pc:docMk/>
      </pc:docMkLst>
      <pc:sldChg chg="addSp delSp modSp mod ord delDesignElem modShow">
        <pc:chgData name="Luca Minotti" userId="a7aeedc7-02fb-472b-9306-3a96423e4ad7" providerId="ADAL" clId="{A5E10D89-DC12-8941-9C56-8991E2EC83C3}" dt="2021-01-26T22:36:20.480" v="1857" actId="20578"/>
        <pc:sldMkLst>
          <pc:docMk/>
          <pc:sldMk cId="1399883852" sldId="256"/>
        </pc:sldMkLst>
        <pc:spChg chg="mod">
          <ac:chgData name="Luca Minotti" userId="a7aeedc7-02fb-472b-9306-3a96423e4ad7" providerId="ADAL" clId="{A5E10D89-DC12-8941-9C56-8991E2EC83C3}" dt="2021-01-26T20:30:34.669" v="153" actId="20577"/>
          <ac:spMkLst>
            <pc:docMk/>
            <pc:sldMk cId="1399883852" sldId="256"/>
            <ac:spMk id="2" creationId="{D813C6AE-61E8-884E-81D5-2530AFFF2284}"/>
          </ac:spMkLst>
        </pc:spChg>
        <pc:spChg chg="add del">
          <ac:chgData name="Luca Minotti" userId="a7aeedc7-02fb-472b-9306-3a96423e4ad7" providerId="ADAL" clId="{A5E10D89-DC12-8941-9C56-8991E2EC83C3}" dt="2021-01-26T20:27:46.180" v="83"/>
          <ac:spMkLst>
            <pc:docMk/>
            <pc:sldMk cId="1399883852" sldId="256"/>
            <ac:spMk id="38" creationId="{C3A694C2-50DA-401D-9E8A-3621EBF0C75C}"/>
          </ac:spMkLst>
        </pc:spChg>
        <pc:picChg chg="mod">
          <ac:chgData name="Luca Minotti" userId="a7aeedc7-02fb-472b-9306-3a96423e4ad7" providerId="ADAL" clId="{A5E10D89-DC12-8941-9C56-8991E2EC83C3}" dt="2021-01-26T20:30:21.773" v="144" actId="1076"/>
          <ac:picMkLst>
            <pc:docMk/>
            <pc:sldMk cId="1399883852" sldId="256"/>
            <ac:picMk id="5" creationId="{84EB80CE-AEB3-8645-8FCF-C2A9B628A5C4}"/>
          </ac:picMkLst>
        </pc:picChg>
      </pc:sldChg>
      <pc:sldChg chg="addSp delSp modSp mod setBg delDesignElem modShow">
        <pc:chgData name="Luca Minotti" userId="a7aeedc7-02fb-472b-9306-3a96423e4ad7" providerId="ADAL" clId="{A5E10D89-DC12-8941-9C56-8991E2EC83C3}" dt="2021-01-26T21:07:53.188" v="573" actId="729"/>
        <pc:sldMkLst>
          <pc:docMk/>
          <pc:sldMk cId="3565685705" sldId="257"/>
        </pc:sldMkLst>
        <pc:spChg chg="add del mod">
          <ac:chgData name="Luca Minotti" userId="a7aeedc7-02fb-472b-9306-3a96423e4ad7" providerId="ADAL" clId="{A5E10D89-DC12-8941-9C56-8991E2EC83C3}" dt="2021-01-26T20:52:17.422" v="408" actId="478"/>
          <ac:spMkLst>
            <pc:docMk/>
            <pc:sldMk cId="3565685705" sldId="257"/>
            <ac:spMk id="2" creationId="{80DD2196-2D68-4FB7-B303-165526AAB8D2}"/>
          </ac:spMkLst>
        </pc:spChg>
        <pc:spChg chg="mod">
          <ac:chgData name="Luca Minotti" userId="a7aeedc7-02fb-472b-9306-3a96423e4ad7" providerId="ADAL" clId="{A5E10D89-DC12-8941-9C56-8991E2EC83C3}" dt="2021-01-26T20:45:38.735" v="293" actId="14100"/>
          <ac:spMkLst>
            <pc:docMk/>
            <pc:sldMk cId="3565685705" sldId="257"/>
            <ac:spMk id="3" creationId="{33A2C5F9-CE3B-46EC-B8C1-3925BEFF9C65}"/>
          </ac:spMkLst>
        </pc:spChg>
        <pc:spChg chg="add del mod">
          <ac:chgData name="Luca Minotti" userId="a7aeedc7-02fb-472b-9306-3a96423e4ad7" providerId="ADAL" clId="{A5E10D89-DC12-8941-9C56-8991E2EC83C3}" dt="2021-01-26T20:52:11.305" v="404" actId="478"/>
          <ac:spMkLst>
            <pc:docMk/>
            <pc:sldMk cId="3565685705" sldId="257"/>
            <ac:spMk id="5" creationId="{9B2BDF99-6F53-2F49-A173-07A1E0FB4A6D}"/>
          </ac:spMkLst>
        </pc:spChg>
        <pc:spChg chg="add mod">
          <ac:chgData name="Luca Minotti" userId="a7aeedc7-02fb-472b-9306-3a96423e4ad7" providerId="ADAL" clId="{A5E10D89-DC12-8941-9C56-8991E2EC83C3}" dt="2021-01-26T20:52:48.795" v="421" actId="20577"/>
          <ac:spMkLst>
            <pc:docMk/>
            <pc:sldMk cId="3565685705" sldId="257"/>
            <ac:spMk id="7" creationId="{AF5085A1-B526-064C-B2FB-8777F0779E5E}"/>
          </ac:spMkLst>
        </pc:spChg>
        <pc:spChg chg="add del mod">
          <ac:chgData name="Luca Minotti" userId="a7aeedc7-02fb-472b-9306-3a96423e4ad7" providerId="ADAL" clId="{A5E10D89-DC12-8941-9C56-8991E2EC83C3}" dt="2021-01-26T20:52:22.240" v="410" actId="478"/>
          <ac:spMkLst>
            <pc:docMk/>
            <pc:sldMk cId="3565685705" sldId="257"/>
            <ac:spMk id="8" creationId="{AD892A40-E42A-624E-BA91-03C7EC206F20}"/>
          </ac:spMkLst>
        </pc:spChg>
        <pc:spChg chg="add del">
          <ac:chgData name="Luca Minotti" userId="a7aeedc7-02fb-472b-9306-3a96423e4ad7" providerId="ADAL" clId="{A5E10D89-DC12-8941-9C56-8991E2EC83C3}" dt="2021-01-26T20:27:46.180" v="83"/>
          <ac:spMkLst>
            <pc:docMk/>
            <pc:sldMk cId="3565685705" sldId="257"/>
            <ac:spMk id="21" creationId="{FB403EBD-907E-4D59-98D4-A72CD1063C62}"/>
          </ac:spMkLst>
        </pc:spChg>
        <pc:cxnChg chg="add del mod">
          <ac:chgData name="Luca Minotti" userId="a7aeedc7-02fb-472b-9306-3a96423e4ad7" providerId="ADAL" clId="{A5E10D89-DC12-8941-9C56-8991E2EC83C3}" dt="2021-01-26T21:02:58.527" v="508" actId="478"/>
          <ac:cxnSpMkLst>
            <pc:docMk/>
            <pc:sldMk cId="3565685705" sldId="257"/>
            <ac:cxnSpMk id="10" creationId="{D616148B-92CF-0D49-B747-B0690C975B60}"/>
          </ac:cxnSpMkLst>
        </pc:cxnChg>
        <pc:cxnChg chg="add del mod">
          <ac:chgData name="Luca Minotti" userId="a7aeedc7-02fb-472b-9306-3a96423e4ad7" providerId="ADAL" clId="{A5E10D89-DC12-8941-9C56-8991E2EC83C3}" dt="2021-01-26T21:04:08.507" v="520" actId="21"/>
          <ac:cxnSpMkLst>
            <pc:docMk/>
            <pc:sldMk cId="3565685705" sldId="257"/>
            <ac:cxnSpMk id="13" creationId="{EC14757E-E927-D148-81E3-31298C1382CA}"/>
          </ac:cxnSpMkLst>
        </pc:cxnChg>
      </pc:sldChg>
      <pc:sldChg chg="modSp mod modShow">
        <pc:chgData name="Luca Minotti" userId="a7aeedc7-02fb-472b-9306-3a96423e4ad7" providerId="ADAL" clId="{A5E10D89-DC12-8941-9C56-8991E2EC83C3}" dt="2021-01-26T22:01:01.508" v="1153" actId="729"/>
        <pc:sldMkLst>
          <pc:docMk/>
          <pc:sldMk cId="3455906039" sldId="262"/>
        </pc:sldMkLst>
        <pc:spChg chg="mod">
          <ac:chgData name="Luca Minotti" userId="a7aeedc7-02fb-472b-9306-3a96423e4ad7" providerId="ADAL" clId="{A5E10D89-DC12-8941-9C56-8991E2EC83C3}" dt="2021-01-26T20:27:46.180" v="83"/>
          <ac:spMkLst>
            <pc:docMk/>
            <pc:sldMk cId="3455906039" sldId="262"/>
            <ac:spMk id="2" creationId="{80DD2196-2D68-4FB7-B303-165526AAB8D2}"/>
          </ac:spMkLst>
        </pc:spChg>
        <pc:spChg chg="mod">
          <ac:chgData name="Luca Minotti" userId="a7aeedc7-02fb-472b-9306-3a96423e4ad7" providerId="ADAL" clId="{A5E10D89-DC12-8941-9C56-8991E2EC83C3}" dt="2021-01-26T20:27:46.180" v="83"/>
          <ac:spMkLst>
            <pc:docMk/>
            <pc:sldMk cId="3455906039" sldId="262"/>
            <ac:spMk id="3" creationId="{33A2C5F9-CE3B-46EC-B8C1-3925BEFF9C65}"/>
          </ac:spMkLst>
        </pc:spChg>
      </pc:sldChg>
      <pc:sldChg chg="modSp mod modShow">
        <pc:chgData name="Luca Minotti" userId="a7aeedc7-02fb-472b-9306-3a96423e4ad7" providerId="ADAL" clId="{A5E10D89-DC12-8941-9C56-8991E2EC83C3}" dt="2021-01-26T22:18:57.153" v="1502" actId="729"/>
        <pc:sldMkLst>
          <pc:docMk/>
          <pc:sldMk cId="3640819673" sldId="269"/>
        </pc:sldMkLst>
        <pc:spChg chg="mod">
          <ac:chgData name="Luca Minotti" userId="a7aeedc7-02fb-472b-9306-3a96423e4ad7" providerId="ADAL" clId="{A5E10D89-DC12-8941-9C56-8991E2EC83C3}" dt="2021-01-26T15:58:38.733" v="0" actId="1076"/>
          <ac:spMkLst>
            <pc:docMk/>
            <pc:sldMk cId="3640819673" sldId="269"/>
            <ac:spMk id="19" creationId="{5159A273-870F-45B5-9101-1CA02121DC26}"/>
          </ac:spMkLst>
        </pc:spChg>
        <pc:spChg chg="mod">
          <ac:chgData name="Luca Minotti" userId="a7aeedc7-02fb-472b-9306-3a96423e4ad7" providerId="ADAL" clId="{A5E10D89-DC12-8941-9C56-8991E2EC83C3}" dt="2021-01-26T20:27:46.180" v="83"/>
          <ac:spMkLst>
            <pc:docMk/>
            <pc:sldMk cId="3640819673" sldId="269"/>
            <ac:spMk id="21" creationId="{49243CB4-EAC5-4512-917A-CDFEC65C8DC4}"/>
          </ac:spMkLst>
        </pc:spChg>
      </pc:sldChg>
      <pc:sldChg chg="addSp delSp modSp mod modShow">
        <pc:chgData name="Luca Minotti" userId="a7aeedc7-02fb-472b-9306-3a96423e4ad7" providerId="ADAL" clId="{A5E10D89-DC12-8941-9C56-8991E2EC83C3}" dt="2021-01-26T20:57:35.883" v="494" actId="729"/>
        <pc:sldMkLst>
          <pc:docMk/>
          <pc:sldMk cId="221021702" sldId="277"/>
        </pc:sldMkLst>
        <pc:spChg chg="mod">
          <ac:chgData name="Luca Minotti" userId="a7aeedc7-02fb-472b-9306-3a96423e4ad7" providerId="ADAL" clId="{A5E10D89-DC12-8941-9C56-8991E2EC83C3}" dt="2021-01-26T20:55:25.394" v="459" actId="113"/>
          <ac:spMkLst>
            <pc:docMk/>
            <pc:sldMk cId="221021702" sldId="277"/>
            <ac:spMk id="3" creationId="{D625BAF6-F503-5E4F-851F-7213BC844DEC}"/>
          </ac:spMkLst>
        </pc:spChg>
        <pc:spChg chg="add del mod">
          <ac:chgData name="Luca Minotti" userId="a7aeedc7-02fb-472b-9306-3a96423e4ad7" providerId="ADAL" clId="{A5E10D89-DC12-8941-9C56-8991E2EC83C3}" dt="2021-01-26T20:49:05.618" v="306"/>
          <ac:spMkLst>
            <pc:docMk/>
            <pc:sldMk cId="221021702" sldId="277"/>
            <ac:spMk id="4" creationId="{BB1894A1-16F5-6747-8C83-145B50636E24}"/>
          </ac:spMkLst>
        </pc:spChg>
      </pc:sldChg>
      <pc:sldChg chg="mod modShow">
        <pc:chgData name="Luca Minotti" userId="a7aeedc7-02fb-472b-9306-3a96423e4ad7" providerId="ADAL" clId="{A5E10D89-DC12-8941-9C56-8991E2EC83C3}" dt="2021-01-26T21:15:51.437" v="699" actId="729"/>
        <pc:sldMkLst>
          <pc:docMk/>
          <pc:sldMk cId="721435191" sldId="278"/>
        </pc:sldMkLst>
      </pc:sldChg>
      <pc:sldChg chg="mod modShow">
        <pc:chgData name="Luca Minotti" userId="a7aeedc7-02fb-472b-9306-3a96423e4ad7" providerId="ADAL" clId="{A5E10D89-DC12-8941-9C56-8991E2EC83C3}" dt="2021-01-26T21:49:02.159" v="1047" actId="729"/>
        <pc:sldMkLst>
          <pc:docMk/>
          <pc:sldMk cId="2487749486" sldId="279"/>
        </pc:sldMkLst>
      </pc:sldChg>
      <pc:sldChg chg="mod modShow">
        <pc:chgData name="Luca Minotti" userId="a7aeedc7-02fb-472b-9306-3a96423e4ad7" providerId="ADAL" clId="{A5E10D89-DC12-8941-9C56-8991E2EC83C3}" dt="2021-01-26T21:49:02.159" v="1047" actId="729"/>
        <pc:sldMkLst>
          <pc:docMk/>
          <pc:sldMk cId="407651567" sldId="280"/>
        </pc:sldMkLst>
      </pc:sldChg>
      <pc:sldChg chg="modSp mod modShow">
        <pc:chgData name="Luca Minotti" userId="a7aeedc7-02fb-472b-9306-3a96423e4ad7" providerId="ADAL" clId="{A5E10D89-DC12-8941-9C56-8991E2EC83C3}" dt="2021-01-26T21:49:02.159" v="1047" actId="729"/>
        <pc:sldMkLst>
          <pc:docMk/>
          <pc:sldMk cId="760324623" sldId="281"/>
        </pc:sldMkLst>
        <pc:spChg chg="mod">
          <ac:chgData name="Luca Minotti" userId="a7aeedc7-02fb-472b-9306-3a96423e4ad7" providerId="ADAL" clId="{A5E10D89-DC12-8941-9C56-8991E2EC83C3}" dt="2021-01-26T20:27:46.180" v="83"/>
          <ac:spMkLst>
            <pc:docMk/>
            <pc:sldMk cId="760324623" sldId="281"/>
            <ac:spMk id="2" creationId="{583B4037-91D0-B44E-96A6-FEBBE17DAFD5}"/>
          </ac:spMkLst>
        </pc:spChg>
      </pc:sldChg>
      <pc:sldChg chg="modSp mod modShow">
        <pc:chgData name="Luca Minotti" userId="a7aeedc7-02fb-472b-9306-3a96423e4ad7" providerId="ADAL" clId="{A5E10D89-DC12-8941-9C56-8991E2EC83C3}" dt="2021-01-26T22:10:55.387" v="1302" actId="729"/>
        <pc:sldMkLst>
          <pc:docMk/>
          <pc:sldMk cId="1215445958" sldId="282"/>
        </pc:sldMkLst>
        <pc:spChg chg="mod">
          <ac:chgData name="Luca Minotti" userId="a7aeedc7-02fb-472b-9306-3a96423e4ad7" providerId="ADAL" clId="{A5E10D89-DC12-8941-9C56-8991E2EC83C3}" dt="2021-01-26T20:27:46.180" v="83"/>
          <ac:spMkLst>
            <pc:docMk/>
            <pc:sldMk cId="1215445958" sldId="282"/>
            <ac:spMk id="3" creationId="{33A2C5F9-CE3B-46EC-B8C1-3925BEFF9C65}"/>
          </ac:spMkLst>
        </pc:spChg>
      </pc:sldChg>
      <pc:sldChg chg="addSp delSp modSp mod modShow">
        <pc:chgData name="Luca Minotti" userId="a7aeedc7-02fb-472b-9306-3a96423e4ad7" providerId="ADAL" clId="{A5E10D89-DC12-8941-9C56-8991E2EC83C3}" dt="2021-01-26T22:19:53.052" v="1539" actId="729"/>
        <pc:sldMkLst>
          <pc:docMk/>
          <pc:sldMk cId="2029261229" sldId="284"/>
        </pc:sldMkLst>
        <pc:spChg chg="del mod">
          <ac:chgData name="Luca Minotti" userId="a7aeedc7-02fb-472b-9306-3a96423e4ad7" providerId="ADAL" clId="{A5E10D89-DC12-8941-9C56-8991E2EC83C3}" dt="2021-01-26T16:06:07.487" v="24" actId="478"/>
          <ac:spMkLst>
            <pc:docMk/>
            <pc:sldMk cId="2029261229" sldId="284"/>
            <ac:spMk id="8" creationId="{2DB98D43-854D-466F-BF2F-FA3341022623}"/>
          </ac:spMkLst>
        </pc:spChg>
        <pc:picChg chg="add mod">
          <ac:chgData name="Luca Minotti" userId="a7aeedc7-02fb-472b-9306-3a96423e4ad7" providerId="ADAL" clId="{A5E10D89-DC12-8941-9C56-8991E2EC83C3}" dt="2021-01-26T16:08:07.528" v="28" actId="1076"/>
          <ac:picMkLst>
            <pc:docMk/>
            <pc:sldMk cId="2029261229" sldId="284"/>
            <ac:picMk id="2" creationId="{BE1678B2-5E9B-8743-9F9A-2CDD0B888B18}"/>
          </ac:picMkLst>
        </pc:picChg>
        <pc:picChg chg="del">
          <ac:chgData name="Luca Minotti" userId="a7aeedc7-02fb-472b-9306-3a96423e4ad7" providerId="ADAL" clId="{A5E10D89-DC12-8941-9C56-8991E2EC83C3}" dt="2021-01-26T16:07:50.104" v="25" actId="478"/>
          <ac:picMkLst>
            <pc:docMk/>
            <pc:sldMk cId="2029261229" sldId="284"/>
            <ac:picMk id="6" creationId="{F076B54E-ED70-6C42-BB82-1FE6AE4E1F5C}"/>
          </ac:picMkLst>
        </pc:picChg>
      </pc:sldChg>
      <pc:sldChg chg="addSp delSp mod modShow">
        <pc:chgData name="Luca Minotti" userId="a7aeedc7-02fb-472b-9306-3a96423e4ad7" providerId="ADAL" clId="{A5E10D89-DC12-8941-9C56-8991E2EC83C3}" dt="2021-01-26T22:28:16.905" v="1722" actId="729"/>
        <pc:sldMkLst>
          <pc:docMk/>
          <pc:sldMk cId="221121166" sldId="286"/>
        </pc:sldMkLst>
        <pc:picChg chg="add del">
          <ac:chgData name="Luca Minotti" userId="a7aeedc7-02fb-472b-9306-3a96423e4ad7" providerId="ADAL" clId="{A5E10D89-DC12-8941-9C56-8991E2EC83C3}" dt="2021-01-26T16:02:42.820" v="8" actId="21"/>
          <ac:picMkLst>
            <pc:docMk/>
            <pc:sldMk cId="221121166" sldId="286"/>
            <ac:picMk id="4" creationId="{F801E4E7-974D-9749-8D74-E4AB1B027266}"/>
          </ac:picMkLst>
        </pc:picChg>
      </pc:sldChg>
      <pc:sldChg chg="addSp delSp modSp mod modShow">
        <pc:chgData name="Luca Minotti" userId="a7aeedc7-02fb-472b-9306-3a96423e4ad7" providerId="ADAL" clId="{A5E10D89-DC12-8941-9C56-8991E2EC83C3}" dt="2021-01-26T22:36:00.663" v="1851" actId="729"/>
        <pc:sldMkLst>
          <pc:docMk/>
          <pc:sldMk cId="939629318" sldId="287"/>
        </pc:sldMkLst>
        <pc:spChg chg="mod">
          <ac:chgData name="Luca Minotti" userId="a7aeedc7-02fb-472b-9306-3a96423e4ad7" providerId="ADAL" clId="{A5E10D89-DC12-8941-9C56-8991E2EC83C3}" dt="2021-01-26T20:27:46.180" v="83"/>
          <ac:spMkLst>
            <pc:docMk/>
            <pc:sldMk cId="939629318" sldId="287"/>
            <ac:spMk id="2" creationId="{583B4037-91D0-B44E-96A6-FEBBE17DAFD5}"/>
          </ac:spMkLst>
        </pc:spChg>
        <pc:spChg chg="del">
          <ac:chgData name="Luca Minotti" userId="a7aeedc7-02fb-472b-9306-3a96423e4ad7" providerId="ADAL" clId="{A5E10D89-DC12-8941-9C56-8991E2EC83C3}" dt="2021-01-26T16:01:37.806" v="1"/>
          <ac:spMkLst>
            <pc:docMk/>
            <pc:sldMk cId="939629318" sldId="287"/>
            <ac:spMk id="3" creationId="{D625BAF6-F503-5E4F-851F-7213BC844DEC}"/>
          </ac:spMkLst>
        </pc:spChg>
        <pc:picChg chg="add mod">
          <ac:chgData name="Luca Minotti" userId="a7aeedc7-02fb-472b-9306-3a96423e4ad7" providerId="ADAL" clId="{A5E10D89-DC12-8941-9C56-8991E2EC83C3}" dt="2021-01-26T16:09:34.251" v="35" actId="1076"/>
          <ac:picMkLst>
            <pc:docMk/>
            <pc:sldMk cId="939629318" sldId="287"/>
            <ac:picMk id="5" creationId="{2713E84A-15BC-2E4B-B89E-99F12A7C5BE0}"/>
          </ac:picMkLst>
        </pc:picChg>
        <pc:picChg chg="add del mod">
          <ac:chgData name="Luca Minotti" userId="a7aeedc7-02fb-472b-9306-3a96423e4ad7" providerId="ADAL" clId="{A5E10D89-DC12-8941-9C56-8991E2EC83C3}" dt="2021-01-26T16:03:48.011" v="22" actId="478"/>
          <ac:picMkLst>
            <pc:docMk/>
            <pc:sldMk cId="939629318" sldId="287"/>
            <ac:picMk id="6" creationId="{1E49388A-294D-6741-9E38-528CA7246F48}"/>
          </ac:picMkLst>
        </pc:picChg>
        <pc:picChg chg="add mod">
          <ac:chgData name="Luca Minotti" userId="a7aeedc7-02fb-472b-9306-3a96423e4ad7" providerId="ADAL" clId="{A5E10D89-DC12-8941-9C56-8991E2EC83C3}" dt="2021-01-26T16:09:21.904" v="33" actId="1076"/>
          <ac:picMkLst>
            <pc:docMk/>
            <pc:sldMk cId="939629318" sldId="287"/>
            <ac:picMk id="7" creationId="{429DA123-05C2-FD44-B571-404E205CF742}"/>
          </ac:picMkLst>
        </pc:picChg>
      </pc:sldChg>
      <pc:sldChg chg="addSp delSp modSp add del mod delDesignElem">
        <pc:chgData name="Luca Minotti" userId="a7aeedc7-02fb-472b-9306-3a96423e4ad7" providerId="ADAL" clId="{A5E10D89-DC12-8941-9C56-8991E2EC83C3}" dt="2021-01-26T20:30:15.101" v="142" actId="2696"/>
        <pc:sldMkLst>
          <pc:docMk/>
          <pc:sldMk cId="4000843545" sldId="288"/>
        </pc:sldMkLst>
        <pc:spChg chg="mod">
          <ac:chgData name="Luca Minotti" userId="a7aeedc7-02fb-472b-9306-3a96423e4ad7" providerId="ADAL" clId="{A5E10D89-DC12-8941-9C56-8991E2EC83C3}" dt="2021-01-26T20:27:05.764" v="67" actId="1076"/>
          <ac:spMkLst>
            <pc:docMk/>
            <pc:sldMk cId="4000843545" sldId="288"/>
            <ac:spMk id="2" creationId="{D813C6AE-61E8-884E-81D5-2530AFFF2284}"/>
          </ac:spMkLst>
        </pc:spChg>
        <pc:spChg chg="add del">
          <ac:chgData name="Luca Minotti" userId="a7aeedc7-02fb-472b-9306-3a96423e4ad7" providerId="ADAL" clId="{A5E10D89-DC12-8941-9C56-8991E2EC83C3}" dt="2021-01-26T20:27:46.180" v="83"/>
          <ac:spMkLst>
            <pc:docMk/>
            <pc:sldMk cId="4000843545" sldId="288"/>
            <ac:spMk id="38" creationId="{C3A694C2-50DA-401D-9E8A-3621EBF0C75C}"/>
          </ac:spMkLst>
        </pc:spChg>
        <pc:picChg chg="mod">
          <ac:chgData name="Luca Minotti" userId="a7aeedc7-02fb-472b-9306-3a96423e4ad7" providerId="ADAL" clId="{A5E10D89-DC12-8941-9C56-8991E2EC83C3}" dt="2021-01-26T20:27:02.962" v="66" actId="1076"/>
          <ac:picMkLst>
            <pc:docMk/>
            <pc:sldMk cId="4000843545" sldId="288"/>
            <ac:picMk id="5" creationId="{84EB80CE-AEB3-8645-8FCF-C2A9B628A5C4}"/>
          </ac:picMkLst>
        </pc:picChg>
      </pc:sldChg>
      <pc:sldChg chg="new del">
        <pc:chgData name="Luca Minotti" userId="a7aeedc7-02fb-472b-9306-3a96423e4ad7" providerId="ADAL" clId="{A5E10D89-DC12-8941-9C56-8991E2EC83C3}" dt="2021-01-26T20:27:23.552" v="69" actId="2696"/>
        <pc:sldMkLst>
          <pc:docMk/>
          <pc:sldMk cId="856179777" sldId="289"/>
        </pc:sldMkLst>
      </pc:sldChg>
      <pc:sldChg chg="addSp delSp modSp new mod setBg">
        <pc:chgData name="Luca Minotti" userId="a7aeedc7-02fb-472b-9306-3a96423e4ad7" providerId="ADAL" clId="{A5E10D89-DC12-8941-9C56-8991E2EC83C3}" dt="2021-01-26T21:04:00.060" v="516" actId="1076"/>
        <pc:sldMkLst>
          <pc:docMk/>
          <pc:sldMk cId="2998690943" sldId="289"/>
        </pc:sldMkLst>
        <pc:spChg chg="add mod">
          <ac:chgData name="Luca Minotti" userId="a7aeedc7-02fb-472b-9306-3a96423e4ad7" providerId="ADAL" clId="{A5E10D89-DC12-8941-9C56-8991E2EC83C3}" dt="2021-01-26T20:33:24.680" v="190" actId="1076"/>
          <ac:spMkLst>
            <pc:docMk/>
            <pc:sldMk cId="2998690943" sldId="289"/>
            <ac:spMk id="3" creationId="{0629C4C0-0D8F-3049-9594-97A476AEDBF3}"/>
          </ac:spMkLst>
        </pc:spChg>
        <pc:spChg chg="add mod">
          <ac:chgData name="Luca Minotti" userId="a7aeedc7-02fb-472b-9306-3a96423e4ad7" providerId="ADAL" clId="{A5E10D89-DC12-8941-9C56-8991E2EC83C3}" dt="2021-01-26T20:28:49.490" v="100" actId="403"/>
          <ac:spMkLst>
            <pc:docMk/>
            <pc:sldMk cId="2998690943" sldId="289"/>
            <ac:spMk id="4" creationId="{D37DBCDF-1841-864D-8905-D0B0F6E9E911}"/>
          </ac:spMkLst>
        </pc:spChg>
        <pc:spChg chg="add del mod">
          <ac:chgData name="Luca Minotti" userId="a7aeedc7-02fb-472b-9306-3a96423e4ad7" providerId="ADAL" clId="{A5E10D89-DC12-8941-9C56-8991E2EC83C3}" dt="2021-01-26T20:28:42.366" v="95"/>
          <ac:spMkLst>
            <pc:docMk/>
            <pc:sldMk cId="2998690943" sldId="289"/>
            <ac:spMk id="5" creationId="{B4BAF341-9451-F54B-B218-D28ACD717692}"/>
          </ac:spMkLst>
        </pc:spChg>
        <pc:spChg chg="add mod">
          <ac:chgData name="Luca Minotti" userId="a7aeedc7-02fb-472b-9306-3a96423e4ad7" providerId="ADAL" clId="{A5E10D89-DC12-8941-9C56-8991E2EC83C3}" dt="2021-01-26T20:30:04.944" v="141" actId="313"/>
          <ac:spMkLst>
            <pc:docMk/>
            <pc:sldMk cId="2998690943" sldId="289"/>
            <ac:spMk id="6" creationId="{5FBC69BF-7103-264B-81B9-4F650D37E3C5}"/>
          </ac:spMkLst>
        </pc:spChg>
        <pc:spChg chg="add del mod">
          <ac:chgData name="Luca Minotti" userId="a7aeedc7-02fb-472b-9306-3a96423e4ad7" providerId="ADAL" clId="{A5E10D89-DC12-8941-9C56-8991E2EC83C3}" dt="2021-01-26T20:29:57.042" v="139"/>
          <ac:spMkLst>
            <pc:docMk/>
            <pc:sldMk cId="2998690943" sldId="289"/>
            <ac:spMk id="7" creationId="{416D3669-0AE4-3F47-8140-B81C7E624D01}"/>
          </ac:spMkLst>
        </pc:spChg>
        <pc:spChg chg="add del mod">
          <ac:chgData name="Luca Minotti" userId="a7aeedc7-02fb-472b-9306-3a96423e4ad7" providerId="ADAL" clId="{A5E10D89-DC12-8941-9C56-8991E2EC83C3}" dt="2021-01-26T20:41:43.423" v="204"/>
          <ac:spMkLst>
            <pc:docMk/>
            <pc:sldMk cId="2998690943" sldId="289"/>
            <ac:spMk id="15" creationId="{A781166F-6B24-E142-8A15-03602E9926F3}"/>
          </ac:spMkLst>
        </pc:spChg>
        <pc:picChg chg="add mod">
          <ac:chgData name="Luca Minotti" userId="a7aeedc7-02fb-472b-9306-3a96423e4ad7" providerId="ADAL" clId="{A5E10D89-DC12-8941-9C56-8991E2EC83C3}" dt="2021-01-26T20:33:20.182" v="189" actId="1076"/>
          <ac:picMkLst>
            <pc:docMk/>
            <pc:sldMk cId="2998690943" sldId="289"/>
            <ac:picMk id="2" creationId="{D622C08C-1BBF-E94A-B6BF-2760ED707218}"/>
          </ac:picMkLst>
        </pc:picChg>
        <pc:cxnChg chg="add mod">
          <ac:chgData name="Luca Minotti" userId="a7aeedc7-02fb-472b-9306-3a96423e4ad7" providerId="ADAL" clId="{A5E10D89-DC12-8941-9C56-8991E2EC83C3}" dt="2021-01-26T21:04:00.060" v="516" actId="1076"/>
          <ac:cxnSpMkLst>
            <pc:docMk/>
            <pc:sldMk cId="2998690943" sldId="289"/>
            <ac:cxnSpMk id="9" creationId="{B883E98F-2683-AF43-A7F9-6ADD45477906}"/>
          </ac:cxnSpMkLst>
        </pc:cxnChg>
      </pc:sldChg>
      <pc:sldChg chg="modSp add del mod">
        <pc:chgData name="Luca Minotti" userId="a7aeedc7-02fb-472b-9306-3a96423e4ad7" providerId="ADAL" clId="{A5E10D89-DC12-8941-9C56-8991E2EC83C3}" dt="2021-01-26T20:49:41.944" v="349" actId="2696"/>
        <pc:sldMkLst>
          <pc:docMk/>
          <pc:sldMk cId="217390365" sldId="290"/>
        </pc:sldMkLst>
        <pc:spChg chg="mod">
          <ac:chgData name="Luca Minotti" userId="a7aeedc7-02fb-472b-9306-3a96423e4ad7" providerId="ADAL" clId="{A5E10D89-DC12-8941-9C56-8991E2EC83C3}" dt="2021-01-26T20:49:40.435" v="348" actId="20577"/>
          <ac:spMkLst>
            <pc:docMk/>
            <pc:sldMk cId="217390365" sldId="290"/>
            <ac:spMk id="2" creationId="{80DD2196-2D68-4FB7-B303-165526AAB8D2}"/>
          </ac:spMkLst>
        </pc:spChg>
      </pc:sldChg>
      <pc:sldChg chg="addSp delSp modSp add mod setBg modShow">
        <pc:chgData name="Luca Minotti" userId="a7aeedc7-02fb-472b-9306-3a96423e4ad7" providerId="ADAL" clId="{A5E10D89-DC12-8941-9C56-8991E2EC83C3}" dt="2021-01-26T21:07:53.188" v="573" actId="729"/>
        <pc:sldMkLst>
          <pc:docMk/>
          <pc:sldMk cId="1490554334" sldId="290"/>
        </pc:sldMkLst>
        <pc:spChg chg="add del mod">
          <ac:chgData name="Luca Minotti" userId="a7aeedc7-02fb-472b-9306-3a96423e4ad7" providerId="ADAL" clId="{A5E10D89-DC12-8941-9C56-8991E2EC83C3}" dt="2021-01-26T20:53:11.007" v="448"/>
          <ac:spMkLst>
            <pc:docMk/>
            <pc:sldMk cId="1490554334" sldId="290"/>
            <ac:spMk id="2" creationId="{76465292-3D35-9447-AFB4-FF8FD4771BF7}"/>
          </ac:spMkLst>
        </pc:spChg>
        <pc:spChg chg="mod">
          <ac:chgData name="Luca Minotti" userId="a7aeedc7-02fb-472b-9306-3a96423e4ad7" providerId="ADAL" clId="{A5E10D89-DC12-8941-9C56-8991E2EC83C3}" dt="2021-01-26T21:01:38.558" v="502" actId="12"/>
          <ac:spMkLst>
            <pc:docMk/>
            <pc:sldMk cId="1490554334" sldId="290"/>
            <ac:spMk id="3" creationId="{33A2C5F9-CE3B-46EC-B8C1-3925BEFF9C65}"/>
          </ac:spMkLst>
        </pc:spChg>
        <pc:spChg chg="add del mod">
          <ac:chgData name="Luca Minotti" userId="a7aeedc7-02fb-472b-9306-3a96423e4ad7" providerId="ADAL" clId="{A5E10D89-DC12-8941-9C56-8991E2EC83C3}" dt="2021-01-26T20:53:13.406" v="450"/>
          <ac:spMkLst>
            <pc:docMk/>
            <pc:sldMk cId="1490554334" sldId="290"/>
            <ac:spMk id="4" creationId="{7F77A529-D028-5441-9457-2F359DEEC34A}"/>
          </ac:spMkLst>
        </pc:spChg>
        <pc:spChg chg="add del mod">
          <ac:chgData name="Luca Minotti" userId="a7aeedc7-02fb-472b-9306-3a96423e4ad7" providerId="ADAL" clId="{A5E10D89-DC12-8941-9C56-8991E2EC83C3}" dt="2021-01-26T20:53:26.343" v="456"/>
          <ac:spMkLst>
            <pc:docMk/>
            <pc:sldMk cId="1490554334" sldId="290"/>
            <ac:spMk id="5" creationId="{0415E599-DCA5-2547-9957-D8CD619EDF02}"/>
          </ac:spMkLst>
        </pc:spChg>
        <pc:spChg chg="add del mod">
          <ac:chgData name="Luca Minotti" userId="a7aeedc7-02fb-472b-9306-3a96423e4ad7" providerId="ADAL" clId="{A5E10D89-DC12-8941-9C56-8991E2EC83C3}" dt="2021-01-26T20:53:24.991" v="454"/>
          <ac:spMkLst>
            <pc:docMk/>
            <pc:sldMk cId="1490554334" sldId="290"/>
            <ac:spMk id="6" creationId="{3D9703CC-B04A-F84F-8DFB-1C263232D646}"/>
          </ac:spMkLst>
        </pc:spChg>
        <pc:spChg chg="mod">
          <ac:chgData name="Luca Minotti" userId="a7aeedc7-02fb-472b-9306-3a96423e4ad7" providerId="ADAL" clId="{A5E10D89-DC12-8941-9C56-8991E2EC83C3}" dt="2021-01-26T20:53:00.294" v="444" actId="27636"/>
          <ac:spMkLst>
            <pc:docMk/>
            <pc:sldMk cId="1490554334" sldId="290"/>
            <ac:spMk id="7" creationId="{AF5085A1-B526-064C-B2FB-8777F0779E5E}"/>
          </ac:spMkLst>
        </pc:spChg>
        <pc:cxnChg chg="add del mod">
          <ac:chgData name="Luca Minotti" userId="a7aeedc7-02fb-472b-9306-3a96423e4ad7" providerId="ADAL" clId="{A5E10D89-DC12-8941-9C56-8991E2EC83C3}" dt="2021-01-26T21:05:00.493" v="529"/>
          <ac:cxnSpMkLst>
            <pc:docMk/>
            <pc:sldMk cId="1490554334" sldId="290"/>
            <ac:cxnSpMk id="9" creationId="{F983F994-6659-D549-848D-F275DBB94FA8}"/>
          </ac:cxnSpMkLst>
        </pc:cxnChg>
      </pc:sldChg>
      <pc:sldChg chg="modSp add del mod">
        <pc:chgData name="Luca Minotti" userId="a7aeedc7-02fb-472b-9306-3a96423e4ad7" providerId="ADAL" clId="{A5E10D89-DC12-8941-9C56-8991E2EC83C3}" dt="2021-01-26T20:51:28.990" v="381" actId="2696"/>
        <pc:sldMkLst>
          <pc:docMk/>
          <pc:sldMk cId="2745800311" sldId="290"/>
        </pc:sldMkLst>
        <pc:spChg chg="mod">
          <ac:chgData name="Luca Minotti" userId="a7aeedc7-02fb-472b-9306-3a96423e4ad7" providerId="ADAL" clId="{A5E10D89-DC12-8941-9C56-8991E2EC83C3}" dt="2021-01-26T20:51:02.213" v="376" actId="1076"/>
          <ac:spMkLst>
            <pc:docMk/>
            <pc:sldMk cId="2745800311" sldId="290"/>
            <ac:spMk id="2" creationId="{80DD2196-2D68-4FB7-B303-165526AAB8D2}"/>
          </ac:spMkLst>
        </pc:spChg>
      </pc:sldChg>
      <pc:sldChg chg="addSp delSp add del setBg delDesignElem">
        <pc:chgData name="Luca Minotti" userId="a7aeedc7-02fb-472b-9306-3a96423e4ad7" providerId="ADAL" clId="{A5E10D89-DC12-8941-9C56-8991E2EC83C3}" dt="2021-01-26T20:49:18.957" v="312"/>
        <pc:sldMkLst>
          <pc:docMk/>
          <pc:sldMk cId="3381961718" sldId="290"/>
        </pc:sldMkLst>
        <pc:spChg chg="add del">
          <ac:chgData name="Luca Minotti" userId="a7aeedc7-02fb-472b-9306-3a96423e4ad7" providerId="ADAL" clId="{A5E10D89-DC12-8941-9C56-8991E2EC83C3}" dt="2021-01-26T20:49:18.957" v="312"/>
          <ac:spMkLst>
            <pc:docMk/>
            <pc:sldMk cId="3381961718" sldId="290"/>
            <ac:spMk id="21" creationId="{FB403EBD-907E-4D59-98D4-A72CD1063C62}"/>
          </ac:spMkLst>
        </pc:spChg>
      </pc:sldChg>
      <pc:sldChg chg="addSp delSp add del setBg delDesignElem">
        <pc:chgData name="Luca Minotti" userId="a7aeedc7-02fb-472b-9306-3a96423e4ad7" providerId="ADAL" clId="{A5E10D89-DC12-8941-9C56-8991E2EC83C3}" dt="2021-01-26T21:03:03.357" v="512"/>
        <pc:sldMkLst>
          <pc:docMk/>
          <pc:sldMk cId="9553414" sldId="291"/>
        </pc:sldMkLst>
        <pc:spChg chg="add del">
          <ac:chgData name="Luca Minotti" userId="a7aeedc7-02fb-472b-9306-3a96423e4ad7" providerId="ADAL" clId="{A5E10D89-DC12-8941-9C56-8991E2EC83C3}" dt="2021-01-26T21:03:03.357" v="512"/>
          <ac:spMkLst>
            <pc:docMk/>
            <pc:sldMk cId="9553414" sldId="291"/>
            <ac:spMk id="21" creationId="{FB403EBD-907E-4D59-98D4-A72CD1063C62}"/>
          </ac:spMkLst>
        </pc:spChg>
      </pc:sldChg>
      <pc:sldChg chg="modSp add del mod">
        <pc:chgData name="Luca Minotti" userId="a7aeedc7-02fb-472b-9306-3a96423e4ad7" providerId="ADAL" clId="{A5E10D89-DC12-8941-9C56-8991E2EC83C3}" dt="2021-01-26T20:52:36.012" v="414" actId="2696"/>
        <pc:sldMkLst>
          <pc:docMk/>
          <pc:sldMk cId="486024779" sldId="291"/>
        </pc:sldMkLst>
        <pc:spChg chg="mod">
          <ac:chgData name="Luca Minotti" userId="a7aeedc7-02fb-472b-9306-3a96423e4ad7" providerId="ADAL" clId="{A5E10D89-DC12-8941-9C56-8991E2EC83C3}" dt="2021-01-26T20:51:59.007" v="402" actId="14100"/>
          <ac:spMkLst>
            <pc:docMk/>
            <pc:sldMk cId="486024779" sldId="291"/>
            <ac:spMk id="2" creationId="{80DD2196-2D68-4FB7-B303-165526AAB8D2}"/>
          </ac:spMkLst>
        </pc:spChg>
      </pc:sldChg>
      <pc:sldChg chg="addSp delSp add del setBg delDesignElem">
        <pc:chgData name="Luca Minotti" userId="a7aeedc7-02fb-472b-9306-3a96423e4ad7" providerId="ADAL" clId="{A5E10D89-DC12-8941-9C56-8991E2EC83C3}" dt="2021-01-26T20:49:18.511" v="311"/>
        <pc:sldMkLst>
          <pc:docMk/>
          <pc:sldMk cId="584608982" sldId="291"/>
        </pc:sldMkLst>
        <pc:spChg chg="add del">
          <ac:chgData name="Luca Minotti" userId="a7aeedc7-02fb-472b-9306-3a96423e4ad7" providerId="ADAL" clId="{A5E10D89-DC12-8941-9C56-8991E2EC83C3}" dt="2021-01-26T20:49:18.511" v="311"/>
          <ac:spMkLst>
            <pc:docMk/>
            <pc:sldMk cId="584608982" sldId="291"/>
            <ac:spMk id="21" creationId="{FB403EBD-907E-4D59-98D4-A72CD1063C62}"/>
          </ac:spMkLst>
        </pc:spChg>
      </pc:sldChg>
      <pc:sldChg chg="addSp modSp add mod ord setBg">
        <pc:chgData name="Luca Minotti" userId="a7aeedc7-02fb-472b-9306-3a96423e4ad7" providerId="ADAL" clId="{A5E10D89-DC12-8941-9C56-8991E2EC83C3}" dt="2021-02-01T10:27:40.073" v="1918" actId="1038"/>
        <pc:sldMkLst>
          <pc:docMk/>
          <pc:sldMk cId="2675030209" sldId="291"/>
        </pc:sldMkLst>
        <pc:spChg chg="mod">
          <ac:chgData name="Luca Minotti" userId="a7aeedc7-02fb-472b-9306-3a96423e4ad7" providerId="ADAL" clId="{A5E10D89-DC12-8941-9C56-8991E2EC83C3}" dt="2021-02-01T10:26:56.041" v="1887" actId="20577"/>
          <ac:spMkLst>
            <pc:docMk/>
            <pc:sldMk cId="2675030209" sldId="291"/>
            <ac:spMk id="3" creationId="{33A2C5F9-CE3B-46EC-B8C1-3925BEFF9C65}"/>
          </ac:spMkLst>
        </pc:spChg>
        <pc:spChg chg="add mod">
          <ac:chgData name="Luca Minotti" userId="a7aeedc7-02fb-472b-9306-3a96423e4ad7" providerId="ADAL" clId="{A5E10D89-DC12-8941-9C56-8991E2EC83C3}" dt="2021-02-01T10:27:40.073" v="1918" actId="1038"/>
          <ac:spMkLst>
            <pc:docMk/>
            <pc:sldMk cId="2675030209" sldId="291"/>
            <ac:spMk id="6" creationId="{5B7D6A69-75DB-1D4A-85A7-9C5F4E132217}"/>
          </ac:spMkLst>
        </pc:spChg>
        <pc:spChg chg="mod">
          <ac:chgData name="Luca Minotti" userId="a7aeedc7-02fb-472b-9306-3a96423e4ad7" providerId="ADAL" clId="{A5E10D89-DC12-8941-9C56-8991E2EC83C3}" dt="2021-02-01T10:27:02.217" v="1889" actId="20577"/>
          <ac:spMkLst>
            <pc:docMk/>
            <pc:sldMk cId="2675030209" sldId="291"/>
            <ac:spMk id="7" creationId="{AF5085A1-B526-064C-B2FB-8777F0779E5E}"/>
          </ac:spMkLst>
        </pc:spChg>
        <pc:cxnChg chg="add mod">
          <ac:chgData name="Luca Minotti" userId="a7aeedc7-02fb-472b-9306-3a96423e4ad7" providerId="ADAL" clId="{A5E10D89-DC12-8941-9C56-8991E2EC83C3}" dt="2021-01-26T21:07:38.956" v="572" actId="14100"/>
          <ac:cxnSpMkLst>
            <pc:docMk/>
            <pc:sldMk cId="2675030209" sldId="291"/>
            <ac:cxnSpMk id="5" creationId="{AB7F2E48-1113-0A46-82B3-0B8C01BCA5F7}"/>
          </ac:cxnSpMkLst>
        </pc:cxnChg>
      </pc:sldChg>
      <pc:sldChg chg="addSp delSp add del setBg delDesignElem">
        <pc:chgData name="Luca Minotti" userId="a7aeedc7-02fb-472b-9306-3a96423e4ad7" providerId="ADAL" clId="{A5E10D89-DC12-8941-9C56-8991E2EC83C3}" dt="2021-01-26T21:03:03.357" v="512"/>
        <pc:sldMkLst>
          <pc:docMk/>
          <pc:sldMk cId="514089138" sldId="292"/>
        </pc:sldMkLst>
        <pc:spChg chg="add del">
          <ac:chgData name="Luca Minotti" userId="a7aeedc7-02fb-472b-9306-3a96423e4ad7" providerId="ADAL" clId="{A5E10D89-DC12-8941-9C56-8991E2EC83C3}" dt="2021-01-26T21:03:03.357" v="512"/>
          <ac:spMkLst>
            <pc:docMk/>
            <pc:sldMk cId="514089138" sldId="292"/>
            <ac:spMk id="21" creationId="{FB403EBD-907E-4D59-98D4-A72CD1063C62}"/>
          </ac:spMkLst>
        </pc:spChg>
      </pc:sldChg>
      <pc:sldChg chg="addSp delSp modSp add mod ord">
        <pc:chgData name="Luca Minotti" userId="a7aeedc7-02fb-472b-9306-3a96423e4ad7" providerId="ADAL" clId="{A5E10D89-DC12-8941-9C56-8991E2EC83C3}" dt="2021-01-26T21:09:14.689" v="604" actId="255"/>
        <pc:sldMkLst>
          <pc:docMk/>
          <pc:sldMk cId="3981397510" sldId="292"/>
        </pc:sldMkLst>
        <pc:spChg chg="mod">
          <ac:chgData name="Luca Minotti" userId="a7aeedc7-02fb-472b-9306-3a96423e4ad7" providerId="ADAL" clId="{A5E10D89-DC12-8941-9C56-8991E2EC83C3}" dt="2021-01-26T21:09:14.689" v="604" actId="255"/>
          <ac:spMkLst>
            <pc:docMk/>
            <pc:sldMk cId="3981397510" sldId="292"/>
            <ac:spMk id="7" creationId="{AF5085A1-B526-064C-B2FB-8777F0779E5E}"/>
          </ac:spMkLst>
        </pc:spChg>
        <pc:cxnChg chg="add del mod">
          <ac:chgData name="Luca Minotti" userId="a7aeedc7-02fb-472b-9306-3a96423e4ad7" providerId="ADAL" clId="{A5E10D89-DC12-8941-9C56-8991E2EC83C3}" dt="2021-01-26T21:06:44.103" v="555" actId="478"/>
          <ac:cxnSpMkLst>
            <pc:docMk/>
            <pc:sldMk cId="3981397510" sldId="292"/>
            <ac:cxnSpMk id="5" creationId="{15B9802A-104B-E14F-AA35-6B6BC938B575}"/>
          </ac:cxnSpMkLst>
        </pc:cxnChg>
        <pc:cxnChg chg="add mod">
          <ac:chgData name="Luca Minotti" userId="a7aeedc7-02fb-472b-9306-3a96423e4ad7" providerId="ADAL" clId="{A5E10D89-DC12-8941-9C56-8991E2EC83C3}" dt="2021-01-26T21:07:23.059" v="569" actId="14100"/>
          <ac:cxnSpMkLst>
            <pc:docMk/>
            <pc:sldMk cId="3981397510" sldId="292"/>
            <ac:cxnSpMk id="6" creationId="{93EBB6E9-8F68-234F-BECB-FB492CEB1E9B}"/>
          </ac:cxnSpMkLst>
        </pc:cxnChg>
      </pc:sldChg>
      <pc:sldChg chg="modSp add mod setBg">
        <pc:chgData name="Luca Minotti" userId="a7aeedc7-02fb-472b-9306-3a96423e4ad7" providerId="ADAL" clId="{A5E10D89-DC12-8941-9C56-8991E2EC83C3}" dt="2021-01-26T21:15:13.128" v="698" actId="20577"/>
        <pc:sldMkLst>
          <pc:docMk/>
          <pc:sldMk cId="1912985906" sldId="293"/>
        </pc:sldMkLst>
        <pc:spChg chg="mod">
          <ac:chgData name="Luca Minotti" userId="a7aeedc7-02fb-472b-9306-3a96423e4ad7" providerId="ADAL" clId="{A5E10D89-DC12-8941-9C56-8991E2EC83C3}" dt="2021-01-26T21:15:13.128" v="698" actId="20577"/>
          <ac:spMkLst>
            <pc:docMk/>
            <pc:sldMk cId="1912985906" sldId="293"/>
            <ac:spMk id="3" creationId="{33A2C5F9-CE3B-46EC-B8C1-3925BEFF9C65}"/>
          </ac:spMkLst>
        </pc:spChg>
        <pc:spChg chg="mod">
          <ac:chgData name="Luca Minotti" userId="a7aeedc7-02fb-472b-9306-3a96423e4ad7" providerId="ADAL" clId="{A5E10D89-DC12-8941-9C56-8991E2EC83C3}" dt="2021-01-26T21:11:10.526" v="644" actId="6559"/>
          <ac:spMkLst>
            <pc:docMk/>
            <pc:sldMk cId="1912985906" sldId="293"/>
            <ac:spMk id="7" creationId="{AF5085A1-B526-064C-B2FB-8777F0779E5E}"/>
          </ac:spMkLst>
        </pc:spChg>
        <pc:cxnChg chg="mod">
          <ac:chgData name="Luca Minotti" userId="a7aeedc7-02fb-472b-9306-3a96423e4ad7" providerId="ADAL" clId="{A5E10D89-DC12-8941-9C56-8991E2EC83C3}" dt="2021-01-26T21:10:59.610" v="642" actId="1076"/>
          <ac:cxnSpMkLst>
            <pc:docMk/>
            <pc:sldMk cId="1912985906" sldId="293"/>
            <ac:cxnSpMk id="6" creationId="{93EBB6E9-8F68-234F-BECB-FB492CEB1E9B}"/>
          </ac:cxnSpMkLst>
        </pc:cxnChg>
      </pc:sldChg>
      <pc:sldChg chg="modSp add del mod ord">
        <pc:chgData name="Luca Minotti" userId="a7aeedc7-02fb-472b-9306-3a96423e4ad7" providerId="ADAL" clId="{A5E10D89-DC12-8941-9C56-8991E2EC83C3}" dt="2021-01-26T21:10:44.054" v="615" actId="2696"/>
        <pc:sldMkLst>
          <pc:docMk/>
          <pc:sldMk cId="3315232455" sldId="293"/>
        </pc:sldMkLst>
        <pc:spChg chg="mod">
          <ac:chgData name="Luca Minotti" userId="a7aeedc7-02fb-472b-9306-3a96423e4ad7" providerId="ADAL" clId="{A5E10D89-DC12-8941-9C56-8991E2EC83C3}" dt="2021-01-26T21:09:57.325" v="611" actId="1076"/>
          <ac:spMkLst>
            <pc:docMk/>
            <pc:sldMk cId="3315232455" sldId="293"/>
            <ac:spMk id="7" creationId="{AF5085A1-B526-064C-B2FB-8777F0779E5E}"/>
          </ac:spMkLst>
        </pc:spChg>
        <pc:cxnChg chg="mod">
          <ac:chgData name="Luca Minotti" userId="a7aeedc7-02fb-472b-9306-3a96423e4ad7" providerId="ADAL" clId="{A5E10D89-DC12-8941-9C56-8991E2EC83C3}" dt="2021-01-26T21:10:24.960" v="614" actId="1076"/>
          <ac:cxnSpMkLst>
            <pc:docMk/>
            <pc:sldMk cId="3315232455" sldId="293"/>
            <ac:cxnSpMk id="5" creationId="{AB7F2E48-1113-0A46-82B3-0B8C01BCA5F7}"/>
          </ac:cxnSpMkLst>
        </pc:cxnChg>
      </pc:sldChg>
      <pc:sldChg chg="addSp delSp modSp add mod ord modAnim">
        <pc:chgData name="Luca Minotti" userId="a7aeedc7-02fb-472b-9306-3a96423e4ad7" providerId="ADAL" clId="{A5E10D89-DC12-8941-9C56-8991E2EC83C3}" dt="2021-01-26T21:53:59.894" v="1057"/>
        <pc:sldMkLst>
          <pc:docMk/>
          <pc:sldMk cId="288567824" sldId="294"/>
        </pc:sldMkLst>
        <pc:spChg chg="del mod">
          <ac:chgData name="Luca Minotti" userId="a7aeedc7-02fb-472b-9306-3a96423e4ad7" providerId="ADAL" clId="{A5E10D89-DC12-8941-9C56-8991E2EC83C3}" dt="2021-01-26T21:16:24.547" v="706" actId="478"/>
          <ac:spMkLst>
            <pc:docMk/>
            <pc:sldMk cId="288567824" sldId="294"/>
            <ac:spMk id="3" creationId="{0629C4C0-0D8F-3049-9594-97A476AEDBF3}"/>
          </ac:spMkLst>
        </pc:spChg>
        <pc:spChg chg="mod">
          <ac:chgData name="Luca Minotti" userId="a7aeedc7-02fb-472b-9306-3a96423e4ad7" providerId="ADAL" clId="{A5E10D89-DC12-8941-9C56-8991E2EC83C3}" dt="2021-01-26T21:20:21.190" v="803" actId="1076"/>
          <ac:spMkLst>
            <pc:docMk/>
            <pc:sldMk cId="288567824" sldId="294"/>
            <ac:spMk id="4" creationId="{D37DBCDF-1841-864D-8905-D0B0F6E9E911}"/>
          </ac:spMkLst>
        </pc:spChg>
        <pc:spChg chg="del">
          <ac:chgData name="Luca Minotti" userId="a7aeedc7-02fb-472b-9306-3a96423e4ad7" providerId="ADAL" clId="{A5E10D89-DC12-8941-9C56-8991E2EC83C3}" dt="2021-01-26T21:16:37.887" v="712" actId="478"/>
          <ac:spMkLst>
            <pc:docMk/>
            <pc:sldMk cId="288567824" sldId="294"/>
            <ac:spMk id="6" creationId="{5FBC69BF-7103-264B-81B9-4F650D37E3C5}"/>
          </ac:spMkLst>
        </pc:spChg>
        <pc:spChg chg="add del mod">
          <ac:chgData name="Luca Minotti" userId="a7aeedc7-02fb-472b-9306-3a96423e4ad7" providerId="ADAL" clId="{A5E10D89-DC12-8941-9C56-8991E2EC83C3}" dt="2021-01-26T21:18:11.688" v="769"/>
          <ac:spMkLst>
            <pc:docMk/>
            <pc:sldMk cId="288567824" sldId="294"/>
            <ac:spMk id="13" creationId="{E7385618-7D30-F842-A3E7-BAEC37C3B7AB}"/>
          </ac:spMkLst>
        </pc:spChg>
        <pc:picChg chg="add del mod">
          <ac:chgData name="Luca Minotti" userId="a7aeedc7-02fb-472b-9306-3a96423e4ad7" providerId="ADAL" clId="{A5E10D89-DC12-8941-9C56-8991E2EC83C3}" dt="2021-01-26T21:20:34.848" v="807" actId="478"/>
          <ac:picMkLst>
            <pc:docMk/>
            <pc:sldMk cId="288567824" sldId="294"/>
            <ac:picMk id="2" creationId="{D622C08C-1BBF-E94A-B6BF-2760ED707218}"/>
          </ac:picMkLst>
        </pc:picChg>
        <pc:picChg chg="add mod">
          <ac:chgData name="Luca Minotti" userId="a7aeedc7-02fb-472b-9306-3a96423e4ad7" providerId="ADAL" clId="{A5E10D89-DC12-8941-9C56-8991E2EC83C3}" dt="2021-01-26T21:30:53.733" v="883" actId="1076"/>
          <ac:picMkLst>
            <pc:docMk/>
            <pc:sldMk cId="288567824" sldId="294"/>
            <ac:picMk id="7" creationId="{F5E71112-03DC-B347-8A3A-DFD219875FA8}"/>
          </ac:picMkLst>
        </pc:picChg>
        <pc:picChg chg="add del mod">
          <ac:chgData name="Luca Minotti" userId="a7aeedc7-02fb-472b-9306-3a96423e4ad7" providerId="ADAL" clId="{A5E10D89-DC12-8941-9C56-8991E2EC83C3}" dt="2021-01-26T21:25:00.400" v="866" actId="478"/>
          <ac:picMkLst>
            <pc:docMk/>
            <pc:sldMk cId="288567824" sldId="294"/>
            <ac:picMk id="8" creationId="{604451B4-D0D0-5744-97D6-465D770CD102}"/>
          </ac:picMkLst>
        </pc:picChg>
        <pc:picChg chg="add del mod">
          <ac:chgData name="Luca Minotti" userId="a7aeedc7-02fb-472b-9306-3a96423e4ad7" providerId="ADAL" clId="{A5E10D89-DC12-8941-9C56-8991E2EC83C3}" dt="2021-01-26T21:25:00.400" v="866" actId="478"/>
          <ac:picMkLst>
            <pc:docMk/>
            <pc:sldMk cId="288567824" sldId="294"/>
            <ac:picMk id="10" creationId="{B0EF4BD1-4246-BF46-86AA-BEC0E5CD85D7}"/>
          </ac:picMkLst>
        </pc:picChg>
        <pc:picChg chg="add del mod">
          <ac:chgData name="Luca Minotti" userId="a7aeedc7-02fb-472b-9306-3a96423e4ad7" providerId="ADAL" clId="{A5E10D89-DC12-8941-9C56-8991E2EC83C3}" dt="2021-01-26T21:25:00.400" v="866" actId="478"/>
          <ac:picMkLst>
            <pc:docMk/>
            <pc:sldMk cId="288567824" sldId="294"/>
            <ac:picMk id="11" creationId="{1988A054-7EC8-4643-97EB-4BE384C20F7F}"/>
          </ac:picMkLst>
        </pc:picChg>
        <pc:cxnChg chg="add del mod">
          <ac:chgData name="Luca Minotti" userId="a7aeedc7-02fb-472b-9306-3a96423e4ad7" providerId="ADAL" clId="{A5E10D89-DC12-8941-9C56-8991E2EC83C3}" dt="2021-01-26T21:20:59.382" v="813" actId="1036"/>
          <ac:cxnSpMkLst>
            <pc:docMk/>
            <pc:sldMk cId="288567824" sldId="294"/>
            <ac:cxnSpMk id="9" creationId="{B883E98F-2683-AF43-A7F9-6ADD45477906}"/>
          </ac:cxnSpMkLst>
        </pc:cxnChg>
      </pc:sldChg>
      <pc:sldChg chg="modSp add del mod">
        <pc:chgData name="Luca Minotti" userId="a7aeedc7-02fb-472b-9306-3a96423e4ad7" providerId="ADAL" clId="{A5E10D89-DC12-8941-9C56-8991E2EC83C3}" dt="2021-01-26T21:33:11.073" v="900" actId="2696"/>
        <pc:sldMkLst>
          <pc:docMk/>
          <pc:sldMk cId="3920391943" sldId="295"/>
        </pc:sldMkLst>
        <pc:picChg chg="mod">
          <ac:chgData name="Luca Minotti" userId="a7aeedc7-02fb-472b-9306-3a96423e4ad7" providerId="ADAL" clId="{A5E10D89-DC12-8941-9C56-8991E2EC83C3}" dt="2021-01-26T21:21:51.592" v="828" actId="1076"/>
          <ac:picMkLst>
            <pc:docMk/>
            <pc:sldMk cId="3920391943" sldId="295"/>
            <ac:picMk id="7" creationId="{F5E71112-03DC-B347-8A3A-DFD219875FA8}"/>
          </ac:picMkLst>
        </pc:picChg>
        <pc:picChg chg="mod">
          <ac:chgData name="Luca Minotti" userId="a7aeedc7-02fb-472b-9306-3a96423e4ad7" providerId="ADAL" clId="{A5E10D89-DC12-8941-9C56-8991E2EC83C3}" dt="2021-01-26T21:33:08.553" v="899" actId="1076"/>
          <ac:picMkLst>
            <pc:docMk/>
            <pc:sldMk cId="3920391943" sldId="295"/>
            <ac:picMk id="11" creationId="{1988A054-7EC8-4643-97EB-4BE384C20F7F}"/>
          </ac:picMkLst>
        </pc:picChg>
      </pc:sldChg>
      <pc:sldChg chg="delSp modSp add mod">
        <pc:chgData name="Luca Minotti" userId="a7aeedc7-02fb-472b-9306-3a96423e4ad7" providerId="ADAL" clId="{A5E10D89-DC12-8941-9C56-8991E2EC83C3}" dt="2021-01-26T21:30:59.181" v="885" actId="478"/>
        <pc:sldMkLst>
          <pc:docMk/>
          <pc:sldMk cId="3839204178" sldId="296"/>
        </pc:sldMkLst>
        <pc:picChg chg="del">
          <ac:chgData name="Luca Minotti" userId="a7aeedc7-02fb-472b-9306-3a96423e4ad7" providerId="ADAL" clId="{A5E10D89-DC12-8941-9C56-8991E2EC83C3}" dt="2021-01-26T21:30:59.181" v="885" actId="478"/>
          <ac:picMkLst>
            <pc:docMk/>
            <pc:sldMk cId="3839204178" sldId="296"/>
            <ac:picMk id="7" creationId="{F5E71112-03DC-B347-8A3A-DFD219875FA8}"/>
          </ac:picMkLst>
        </pc:picChg>
        <pc:picChg chg="mod">
          <ac:chgData name="Luca Minotti" userId="a7aeedc7-02fb-472b-9306-3a96423e4ad7" providerId="ADAL" clId="{A5E10D89-DC12-8941-9C56-8991E2EC83C3}" dt="2021-01-26T21:30:57.501" v="884" actId="1076"/>
          <ac:picMkLst>
            <pc:docMk/>
            <pc:sldMk cId="3839204178" sldId="296"/>
            <ac:picMk id="8" creationId="{604451B4-D0D0-5744-97D6-465D770CD102}"/>
          </ac:picMkLst>
        </pc:picChg>
        <pc:picChg chg="del mod">
          <ac:chgData name="Luca Minotti" userId="a7aeedc7-02fb-472b-9306-3a96423e4ad7" providerId="ADAL" clId="{A5E10D89-DC12-8941-9C56-8991E2EC83C3}" dt="2021-01-26T21:25:09.542" v="868" actId="478"/>
          <ac:picMkLst>
            <pc:docMk/>
            <pc:sldMk cId="3839204178" sldId="296"/>
            <ac:picMk id="10" creationId="{B0EF4BD1-4246-BF46-86AA-BEC0E5CD85D7}"/>
          </ac:picMkLst>
        </pc:picChg>
        <pc:picChg chg="del mod">
          <ac:chgData name="Luca Minotti" userId="a7aeedc7-02fb-472b-9306-3a96423e4ad7" providerId="ADAL" clId="{A5E10D89-DC12-8941-9C56-8991E2EC83C3}" dt="2021-01-26T21:25:08.893" v="867" actId="478"/>
          <ac:picMkLst>
            <pc:docMk/>
            <pc:sldMk cId="3839204178" sldId="296"/>
            <ac:picMk id="11" creationId="{1988A054-7EC8-4643-97EB-4BE384C20F7F}"/>
          </ac:picMkLst>
        </pc:picChg>
      </pc:sldChg>
      <pc:sldChg chg="addSp delSp modSp add mod">
        <pc:chgData name="Luca Minotti" userId="a7aeedc7-02fb-472b-9306-3a96423e4ad7" providerId="ADAL" clId="{A5E10D89-DC12-8941-9C56-8991E2EC83C3}" dt="2021-01-26T21:33:02.986" v="896" actId="478"/>
        <pc:sldMkLst>
          <pc:docMk/>
          <pc:sldMk cId="3547997532" sldId="297"/>
        </pc:sldMkLst>
        <pc:picChg chg="add del">
          <ac:chgData name="Luca Minotti" userId="a7aeedc7-02fb-472b-9306-3a96423e4ad7" providerId="ADAL" clId="{A5E10D89-DC12-8941-9C56-8991E2EC83C3}" dt="2021-01-26T21:33:02.986" v="896" actId="478"/>
          <ac:picMkLst>
            <pc:docMk/>
            <pc:sldMk cId="3547997532" sldId="297"/>
            <ac:picMk id="7" creationId="{F5E71112-03DC-B347-8A3A-DFD219875FA8}"/>
          </ac:picMkLst>
        </pc:picChg>
        <pc:picChg chg="add del mod">
          <ac:chgData name="Luca Minotti" userId="a7aeedc7-02fb-472b-9306-3a96423e4ad7" providerId="ADAL" clId="{A5E10D89-DC12-8941-9C56-8991E2EC83C3}" dt="2021-01-26T21:33:01.889" v="895" actId="478"/>
          <ac:picMkLst>
            <pc:docMk/>
            <pc:sldMk cId="3547997532" sldId="297"/>
            <ac:picMk id="8" creationId="{604451B4-D0D0-5744-97D6-465D770CD102}"/>
          </ac:picMkLst>
        </pc:picChg>
        <pc:picChg chg="mod">
          <ac:chgData name="Luca Minotti" userId="a7aeedc7-02fb-472b-9306-3a96423e4ad7" providerId="ADAL" clId="{A5E10D89-DC12-8941-9C56-8991E2EC83C3}" dt="2021-01-26T21:33:01.291" v="894" actId="1076"/>
          <ac:picMkLst>
            <pc:docMk/>
            <pc:sldMk cId="3547997532" sldId="297"/>
            <ac:picMk id="10" creationId="{B0EF4BD1-4246-BF46-86AA-BEC0E5CD85D7}"/>
          </ac:picMkLst>
        </pc:picChg>
        <pc:picChg chg="del mod">
          <ac:chgData name="Luca Minotti" userId="a7aeedc7-02fb-472b-9306-3a96423e4ad7" providerId="ADAL" clId="{A5E10D89-DC12-8941-9C56-8991E2EC83C3}" dt="2021-01-26T21:25:12.702" v="869" actId="478"/>
          <ac:picMkLst>
            <pc:docMk/>
            <pc:sldMk cId="3547997532" sldId="297"/>
            <ac:picMk id="11" creationId="{1988A054-7EC8-4643-97EB-4BE384C20F7F}"/>
          </ac:picMkLst>
        </pc:picChg>
      </pc:sldChg>
      <pc:sldChg chg="addSp delSp modSp add mod replId">
        <pc:chgData name="Luca Minotti" userId="a7aeedc7-02fb-472b-9306-3a96423e4ad7" providerId="ADAL" clId="{A5E10D89-DC12-8941-9C56-8991E2EC83C3}" dt="2021-01-26T21:30:47.598" v="882" actId="1076"/>
        <pc:sldMkLst>
          <pc:docMk/>
          <pc:sldMk cId="1548479497" sldId="298"/>
        </pc:sldMkLst>
        <pc:picChg chg="add del">
          <ac:chgData name="Luca Minotti" userId="a7aeedc7-02fb-472b-9306-3a96423e4ad7" providerId="ADAL" clId="{A5E10D89-DC12-8941-9C56-8991E2EC83C3}" dt="2021-01-26T21:30:40.768" v="881" actId="478"/>
          <ac:picMkLst>
            <pc:docMk/>
            <pc:sldMk cId="1548479497" sldId="298"/>
            <ac:picMk id="7" creationId="{F5E71112-03DC-B347-8A3A-DFD219875FA8}"/>
          </ac:picMkLst>
        </pc:picChg>
        <pc:picChg chg="del">
          <ac:chgData name="Luca Minotti" userId="a7aeedc7-02fb-472b-9306-3a96423e4ad7" providerId="ADAL" clId="{A5E10D89-DC12-8941-9C56-8991E2EC83C3}" dt="2021-01-26T21:24:05.195" v="850" actId="478"/>
          <ac:picMkLst>
            <pc:docMk/>
            <pc:sldMk cId="1548479497" sldId="298"/>
            <ac:picMk id="8" creationId="{604451B4-D0D0-5744-97D6-465D770CD102}"/>
          </ac:picMkLst>
        </pc:picChg>
        <pc:picChg chg="del">
          <ac:chgData name="Luca Minotti" userId="a7aeedc7-02fb-472b-9306-3a96423e4ad7" providerId="ADAL" clId="{A5E10D89-DC12-8941-9C56-8991E2EC83C3}" dt="2021-01-26T21:24:01.998" v="849" actId="478"/>
          <ac:picMkLst>
            <pc:docMk/>
            <pc:sldMk cId="1548479497" sldId="298"/>
            <ac:picMk id="10" creationId="{B0EF4BD1-4246-BF46-86AA-BEC0E5CD85D7}"/>
          </ac:picMkLst>
        </pc:picChg>
        <pc:picChg chg="mod">
          <ac:chgData name="Luca Minotti" userId="a7aeedc7-02fb-472b-9306-3a96423e4ad7" providerId="ADAL" clId="{A5E10D89-DC12-8941-9C56-8991E2EC83C3}" dt="2021-01-26T21:30:47.598" v="882" actId="1076"/>
          <ac:picMkLst>
            <pc:docMk/>
            <pc:sldMk cId="1548479497" sldId="298"/>
            <ac:picMk id="11" creationId="{1988A054-7EC8-4643-97EB-4BE384C20F7F}"/>
          </ac:picMkLst>
        </pc:picChg>
      </pc:sldChg>
      <pc:sldChg chg="addSp delSp modSp add mod">
        <pc:chgData name="Luca Minotti" userId="a7aeedc7-02fb-472b-9306-3a96423e4ad7" providerId="ADAL" clId="{A5E10D89-DC12-8941-9C56-8991E2EC83C3}" dt="2021-01-26T21:34:52.377" v="934" actId="1076"/>
        <pc:sldMkLst>
          <pc:docMk/>
          <pc:sldMk cId="3429521762" sldId="299"/>
        </pc:sldMkLst>
        <pc:spChg chg="mod">
          <ac:chgData name="Luca Minotti" userId="a7aeedc7-02fb-472b-9306-3a96423e4ad7" providerId="ADAL" clId="{A5E10D89-DC12-8941-9C56-8991E2EC83C3}" dt="2021-01-26T21:33:43.447" v="924" actId="20577"/>
          <ac:spMkLst>
            <pc:docMk/>
            <pc:sldMk cId="3429521762" sldId="299"/>
            <ac:spMk id="4" creationId="{D37DBCDF-1841-864D-8905-D0B0F6E9E911}"/>
          </ac:spMkLst>
        </pc:spChg>
        <pc:picChg chg="add mod">
          <ac:chgData name="Luca Minotti" userId="a7aeedc7-02fb-472b-9306-3a96423e4ad7" providerId="ADAL" clId="{A5E10D89-DC12-8941-9C56-8991E2EC83C3}" dt="2021-01-26T21:34:52.377" v="934" actId="1076"/>
          <ac:picMkLst>
            <pc:docMk/>
            <pc:sldMk cId="3429521762" sldId="299"/>
            <ac:picMk id="5" creationId="{68B090FB-0379-2D46-AEDA-4E00ED00D2D1}"/>
          </ac:picMkLst>
        </pc:picChg>
        <pc:picChg chg="del">
          <ac:chgData name="Luca Minotti" userId="a7aeedc7-02fb-472b-9306-3a96423e4ad7" providerId="ADAL" clId="{A5E10D89-DC12-8941-9C56-8991E2EC83C3}" dt="2021-01-26T21:33:55.772" v="925" actId="478"/>
          <ac:picMkLst>
            <pc:docMk/>
            <pc:sldMk cId="3429521762" sldId="299"/>
            <ac:picMk id="11" creationId="{1988A054-7EC8-4643-97EB-4BE384C20F7F}"/>
          </ac:picMkLst>
        </pc:picChg>
        <pc:cxnChg chg="mod">
          <ac:chgData name="Luca Minotti" userId="a7aeedc7-02fb-472b-9306-3a96423e4ad7" providerId="ADAL" clId="{A5E10D89-DC12-8941-9C56-8991E2EC83C3}" dt="2021-01-26T21:34:48.591" v="933" actId="14100"/>
          <ac:cxnSpMkLst>
            <pc:docMk/>
            <pc:sldMk cId="3429521762" sldId="299"/>
            <ac:cxnSpMk id="9" creationId="{B883E98F-2683-AF43-A7F9-6ADD45477906}"/>
          </ac:cxnSpMkLst>
        </pc:cxnChg>
      </pc:sldChg>
      <pc:sldChg chg="addSp delSp modSp add mod">
        <pc:chgData name="Luca Minotti" userId="a7aeedc7-02fb-472b-9306-3a96423e4ad7" providerId="ADAL" clId="{A5E10D89-DC12-8941-9C56-8991E2EC83C3}" dt="2021-01-26T21:42:49.098" v="1046" actId="14100"/>
        <pc:sldMkLst>
          <pc:docMk/>
          <pc:sldMk cId="136761299" sldId="300"/>
        </pc:sldMkLst>
        <pc:spChg chg="add del mod">
          <ac:chgData name="Luca Minotti" userId="a7aeedc7-02fb-472b-9306-3a96423e4ad7" providerId="ADAL" clId="{A5E10D89-DC12-8941-9C56-8991E2EC83C3}" dt="2021-01-26T21:41:03.107" v="968"/>
          <ac:spMkLst>
            <pc:docMk/>
            <pc:sldMk cId="136761299" sldId="300"/>
            <ac:spMk id="2" creationId="{F62294D5-2283-F549-9AD0-932D31B776F4}"/>
          </ac:spMkLst>
        </pc:spChg>
        <pc:spChg chg="add del mod">
          <ac:chgData name="Luca Minotti" userId="a7aeedc7-02fb-472b-9306-3a96423e4ad7" providerId="ADAL" clId="{A5E10D89-DC12-8941-9C56-8991E2EC83C3}" dt="2021-01-26T21:41:04.353" v="970"/>
          <ac:spMkLst>
            <pc:docMk/>
            <pc:sldMk cId="136761299" sldId="300"/>
            <ac:spMk id="3" creationId="{60786769-BD3E-EE44-A046-EEB9580C4DF9}"/>
          </ac:spMkLst>
        </pc:spChg>
        <pc:spChg chg="mod">
          <ac:chgData name="Luca Minotti" userId="a7aeedc7-02fb-472b-9306-3a96423e4ad7" providerId="ADAL" clId="{A5E10D89-DC12-8941-9C56-8991E2EC83C3}" dt="2021-01-26T21:42:40.501" v="1045" actId="1076"/>
          <ac:spMkLst>
            <pc:docMk/>
            <pc:sldMk cId="136761299" sldId="300"/>
            <ac:spMk id="4" creationId="{D37DBCDF-1841-864D-8905-D0B0F6E9E911}"/>
          </ac:spMkLst>
        </pc:spChg>
        <pc:spChg chg="add del mod">
          <ac:chgData name="Luca Minotti" userId="a7aeedc7-02fb-472b-9306-3a96423e4ad7" providerId="ADAL" clId="{A5E10D89-DC12-8941-9C56-8991E2EC83C3}" dt="2021-01-26T21:42:30.952" v="1043"/>
          <ac:spMkLst>
            <pc:docMk/>
            <pc:sldMk cId="136761299" sldId="300"/>
            <ac:spMk id="8" creationId="{06EBC1E1-AC1A-F545-BB28-086E5CB88DF9}"/>
          </ac:spMkLst>
        </pc:spChg>
        <pc:picChg chg="del">
          <ac:chgData name="Luca Minotti" userId="a7aeedc7-02fb-472b-9306-3a96423e4ad7" providerId="ADAL" clId="{A5E10D89-DC12-8941-9C56-8991E2EC83C3}" dt="2021-01-26T21:37:11.381" v="936" actId="478"/>
          <ac:picMkLst>
            <pc:docMk/>
            <pc:sldMk cId="136761299" sldId="300"/>
            <ac:picMk id="5" creationId="{68B090FB-0379-2D46-AEDA-4E00ED00D2D1}"/>
          </ac:picMkLst>
        </pc:picChg>
        <pc:picChg chg="add mod modCrop">
          <ac:chgData name="Luca Minotti" userId="a7aeedc7-02fb-472b-9306-3a96423e4ad7" providerId="ADAL" clId="{A5E10D89-DC12-8941-9C56-8991E2EC83C3}" dt="2021-01-26T21:41:58.728" v="1003" actId="1076"/>
          <ac:picMkLst>
            <pc:docMk/>
            <pc:sldMk cId="136761299" sldId="300"/>
            <ac:picMk id="6" creationId="{64058923-0DAF-364E-8747-6E984DE2134D}"/>
          </ac:picMkLst>
        </pc:picChg>
        <pc:picChg chg="add mod">
          <ac:chgData name="Luca Minotti" userId="a7aeedc7-02fb-472b-9306-3a96423e4ad7" providerId="ADAL" clId="{A5E10D89-DC12-8941-9C56-8991E2EC83C3}" dt="2021-01-26T21:41:12.261" v="984" actId="1038"/>
          <ac:picMkLst>
            <pc:docMk/>
            <pc:sldMk cId="136761299" sldId="300"/>
            <ac:picMk id="7" creationId="{F7072F7C-1564-FD49-999B-DD98D698CFA8}"/>
          </ac:picMkLst>
        </pc:picChg>
        <pc:cxnChg chg="mod">
          <ac:chgData name="Luca Minotti" userId="a7aeedc7-02fb-472b-9306-3a96423e4ad7" providerId="ADAL" clId="{A5E10D89-DC12-8941-9C56-8991E2EC83C3}" dt="2021-01-26T21:42:49.098" v="1046" actId="14100"/>
          <ac:cxnSpMkLst>
            <pc:docMk/>
            <pc:sldMk cId="136761299" sldId="300"/>
            <ac:cxnSpMk id="9" creationId="{B883E98F-2683-AF43-A7F9-6ADD45477906}"/>
          </ac:cxnSpMkLst>
        </pc:cxnChg>
      </pc:sldChg>
      <pc:sldChg chg="addSp delSp modSp add mod ord">
        <pc:chgData name="Luca Minotti" userId="a7aeedc7-02fb-472b-9306-3a96423e4ad7" providerId="ADAL" clId="{A5E10D89-DC12-8941-9C56-8991E2EC83C3}" dt="2021-01-26T22:00:13.273" v="1152" actId="790"/>
        <pc:sldMkLst>
          <pc:docMk/>
          <pc:sldMk cId="3744250058" sldId="301"/>
        </pc:sldMkLst>
        <pc:spChg chg="add del mod">
          <ac:chgData name="Luca Minotti" userId="a7aeedc7-02fb-472b-9306-3a96423e4ad7" providerId="ADAL" clId="{A5E10D89-DC12-8941-9C56-8991E2EC83C3}" dt="2021-01-26T22:00:13.273" v="1152" actId="790"/>
          <ac:spMkLst>
            <pc:docMk/>
            <pc:sldMk cId="3744250058" sldId="301"/>
            <ac:spMk id="3" creationId="{33A2C5F9-CE3B-46EC-B8C1-3925BEFF9C65}"/>
          </ac:spMkLst>
        </pc:spChg>
        <pc:spChg chg="add del mod">
          <ac:chgData name="Luca Minotti" userId="a7aeedc7-02fb-472b-9306-3a96423e4ad7" providerId="ADAL" clId="{A5E10D89-DC12-8941-9C56-8991E2EC83C3}" dt="2021-01-26T21:57:36.362" v="1111" actId="478"/>
          <ac:spMkLst>
            <pc:docMk/>
            <pc:sldMk cId="3744250058" sldId="301"/>
            <ac:spMk id="4" creationId="{A68538A8-188A-8441-AB5D-26AE7F12E979}"/>
          </ac:spMkLst>
        </pc:spChg>
        <pc:spChg chg="mod">
          <ac:chgData name="Luca Minotti" userId="a7aeedc7-02fb-472b-9306-3a96423e4ad7" providerId="ADAL" clId="{A5E10D89-DC12-8941-9C56-8991E2EC83C3}" dt="2021-01-26T21:58:26.240" v="1128" actId="1076"/>
          <ac:spMkLst>
            <pc:docMk/>
            <pc:sldMk cId="3744250058" sldId="301"/>
            <ac:spMk id="7" creationId="{AF5085A1-B526-064C-B2FB-8777F0779E5E}"/>
          </ac:spMkLst>
        </pc:spChg>
        <pc:spChg chg="add del mod">
          <ac:chgData name="Luca Minotti" userId="a7aeedc7-02fb-472b-9306-3a96423e4ad7" providerId="ADAL" clId="{A5E10D89-DC12-8941-9C56-8991E2EC83C3}" dt="2021-01-26T21:58:32.672" v="1130" actId="478"/>
          <ac:spMkLst>
            <pc:docMk/>
            <pc:sldMk cId="3744250058" sldId="301"/>
            <ac:spMk id="8" creationId="{52C1F6E9-BAD6-0149-BC5D-99D3C033500A}"/>
          </ac:spMkLst>
        </pc:spChg>
        <pc:cxnChg chg="mod">
          <ac:chgData name="Luca Minotti" userId="a7aeedc7-02fb-472b-9306-3a96423e4ad7" providerId="ADAL" clId="{A5E10D89-DC12-8941-9C56-8991E2EC83C3}" dt="2021-01-26T21:54:32.216" v="1078" actId="1035"/>
          <ac:cxnSpMkLst>
            <pc:docMk/>
            <pc:sldMk cId="3744250058" sldId="301"/>
            <ac:cxnSpMk id="6" creationId="{93EBB6E9-8F68-234F-BECB-FB492CEB1E9B}"/>
          </ac:cxnSpMkLst>
        </pc:cxnChg>
      </pc:sldChg>
      <pc:sldChg chg="add del setBg">
        <pc:chgData name="Luca Minotti" userId="a7aeedc7-02fb-472b-9306-3a96423e4ad7" providerId="ADAL" clId="{A5E10D89-DC12-8941-9C56-8991E2EC83C3}" dt="2021-01-26T22:01:19.910" v="1155" actId="2696"/>
        <pc:sldMkLst>
          <pc:docMk/>
          <pc:sldMk cId="1892872846" sldId="302"/>
        </pc:sldMkLst>
      </pc:sldChg>
      <pc:sldChg chg="addSp delSp modSp add mod ord">
        <pc:chgData name="Luca Minotti" userId="a7aeedc7-02fb-472b-9306-3a96423e4ad7" providerId="ADAL" clId="{A5E10D89-DC12-8941-9C56-8991E2EC83C3}" dt="2021-01-26T22:09:52.735" v="1301" actId="1076"/>
        <pc:sldMkLst>
          <pc:docMk/>
          <pc:sldMk cId="2573953885" sldId="302"/>
        </pc:sldMkLst>
        <pc:spChg chg="mod">
          <ac:chgData name="Luca Minotti" userId="a7aeedc7-02fb-472b-9306-3a96423e4ad7" providerId="ADAL" clId="{A5E10D89-DC12-8941-9C56-8991E2EC83C3}" dt="2021-01-26T22:02:45.745" v="1199" actId="122"/>
          <ac:spMkLst>
            <pc:docMk/>
            <pc:sldMk cId="2573953885" sldId="302"/>
            <ac:spMk id="4" creationId="{D37DBCDF-1841-864D-8905-D0B0F6E9E911}"/>
          </ac:spMkLst>
        </pc:spChg>
        <pc:spChg chg="add del mod">
          <ac:chgData name="Luca Minotti" userId="a7aeedc7-02fb-472b-9306-3a96423e4ad7" providerId="ADAL" clId="{A5E10D89-DC12-8941-9C56-8991E2EC83C3}" dt="2021-01-26T22:04:53.104" v="1230"/>
          <ac:spMkLst>
            <pc:docMk/>
            <pc:sldMk cId="2573953885" sldId="302"/>
            <ac:spMk id="6" creationId="{AB767F70-0854-D54C-8ACB-7E608C07A421}"/>
          </ac:spMkLst>
        </pc:spChg>
        <pc:spChg chg="add del mod">
          <ac:chgData name="Luca Minotti" userId="a7aeedc7-02fb-472b-9306-3a96423e4ad7" providerId="ADAL" clId="{A5E10D89-DC12-8941-9C56-8991E2EC83C3}" dt="2021-01-26T22:03:42.257" v="1215" actId="478"/>
          <ac:spMkLst>
            <pc:docMk/>
            <pc:sldMk cId="2573953885" sldId="302"/>
            <ac:spMk id="8" creationId="{52779BA5-57AF-7A4D-8770-207E7E6A43E0}"/>
          </ac:spMkLst>
        </pc:spChg>
        <pc:spChg chg="add mod">
          <ac:chgData name="Luca Minotti" userId="a7aeedc7-02fb-472b-9306-3a96423e4ad7" providerId="ADAL" clId="{A5E10D89-DC12-8941-9C56-8991E2EC83C3}" dt="2021-01-26T22:09:52.735" v="1301" actId="1076"/>
          <ac:spMkLst>
            <pc:docMk/>
            <pc:sldMk cId="2573953885" sldId="302"/>
            <ac:spMk id="10" creationId="{FAD3C0A1-CEBC-4840-947B-EB8543D6EB73}"/>
          </ac:spMkLst>
        </pc:spChg>
        <pc:spChg chg="add del mod topLvl">
          <ac:chgData name="Luca Minotti" userId="a7aeedc7-02fb-472b-9306-3a96423e4ad7" providerId="ADAL" clId="{A5E10D89-DC12-8941-9C56-8991E2EC83C3}" dt="2021-01-26T22:09:25.384" v="1295" actId="478"/>
          <ac:spMkLst>
            <pc:docMk/>
            <pc:sldMk cId="2573953885" sldId="302"/>
            <ac:spMk id="14" creationId="{E8C2C204-F41E-8546-9F79-98C37F28BB43}"/>
          </ac:spMkLst>
        </pc:spChg>
        <pc:grpChg chg="add del mod">
          <ac:chgData name="Luca Minotti" userId="a7aeedc7-02fb-472b-9306-3a96423e4ad7" providerId="ADAL" clId="{A5E10D89-DC12-8941-9C56-8991E2EC83C3}" dt="2021-01-26T22:09:25.384" v="1295" actId="478"/>
          <ac:grpSpMkLst>
            <pc:docMk/>
            <pc:sldMk cId="2573953885" sldId="302"/>
            <ac:grpSpMk id="12" creationId="{6BBB879F-20D6-D244-96D9-3A0A528C7938}"/>
          </ac:grpSpMkLst>
        </pc:grpChg>
        <pc:picChg chg="del mod">
          <ac:chgData name="Luca Minotti" userId="a7aeedc7-02fb-472b-9306-3a96423e4ad7" providerId="ADAL" clId="{A5E10D89-DC12-8941-9C56-8991E2EC83C3}" dt="2021-01-26T22:03:08.846" v="1211" actId="478"/>
          <ac:picMkLst>
            <pc:docMk/>
            <pc:sldMk cId="2573953885" sldId="302"/>
            <ac:picMk id="5" creationId="{68B090FB-0379-2D46-AEDA-4E00ED00D2D1}"/>
          </ac:picMkLst>
        </pc:picChg>
        <pc:picChg chg="add del mod">
          <ac:chgData name="Luca Minotti" userId="a7aeedc7-02fb-472b-9306-3a96423e4ad7" providerId="ADAL" clId="{A5E10D89-DC12-8941-9C56-8991E2EC83C3}" dt="2021-01-26T22:08:26.485" v="1281" actId="478"/>
          <ac:picMkLst>
            <pc:docMk/>
            <pc:sldMk cId="2573953885" sldId="302"/>
            <ac:picMk id="11" creationId="{AD7AE3C4-1607-9647-AF03-6DA0CC42DCBD}"/>
          </ac:picMkLst>
        </pc:picChg>
        <pc:picChg chg="add mod topLvl modCrop">
          <ac:chgData name="Luca Minotti" userId="a7aeedc7-02fb-472b-9306-3a96423e4ad7" providerId="ADAL" clId="{A5E10D89-DC12-8941-9C56-8991E2EC83C3}" dt="2021-01-26T22:09:49.185" v="1300" actId="1076"/>
          <ac:picMkLst>
            <pc:docMk/>
            <pc:sldMk cId="2573953885" sldId="302"/>
            <ac:picMk id="13" creationId="{0562DB70-3FFD-3E4E-8FA4-15D533E6B587}"/>
          </ac:picMkLst>
        </pc:picChg>
        <pc:cxnChg chg="mod">
          <ac:chgData name="Luca Minotti" userId="a7aeedc7-02fb-472b-9306-3a96423e4ad7" providerId="ADAL" clId="{A5E10D89-DC12-8941-9C56-8991E2EC83C3}" dt="2021-01-26T22:03:05.219" v="1208" actId="1035"/>
          <ac:cxnSpMkLst>
            <pc:docMk/>
            <pc:sldMk cId="2573953885" sldId="302"/>
            <ac:cxnSpMk id="9" creationId="{B883E98F-2683-AF43-A7F9-6ADD45477906}"/>
          </ac:cxnSpMkLst>
        </pc:cxnChg>
      </pc:sldChg>
      <pc:sldChg chg="addSp delSp modSp add mod">
        <pc:chgData name="Luca Minotti" userId="a7aeedc7-02fb-472b-9306-3a96423e4ad7" providerId="ADAL" clId="{A5E10D89-DC12-8941-9C56-8991E2EC83C3}" dt="2021-01-26T22:18:41.094" v="1501" actId="790"/>
        <pc:sldMkLst>
          <pc:docMk/>
          <pc:sldMk cId="3202666006" sldId="303"/>
        </pc:sldMkLst>
        <pc:spChg chg="add del mod">
          <ac:chgData name="Luca Minotti" userId="a7aeedc7-02fb-472b-9306-3a96423e4ad7" providerId="ADAL" clId="{A5E10D89-DC12-8941-9C56-8991E2EC83C3}" dt="2021-01-26T22:14:34.690" v="1404"/>
          <ac:spMkLst>
            <pc:docMk/>
            <pc:sldMk cId="3202666006" sldId="303"/>
            <ac:spMk id="3" creationId="{A30FDCD1-7693-0847-A145-31633C5972A8}"/>
          </ac:spMkLst>
        </pc:spChg>
        <pc:spChg chg="mod">
          <ac:chgData name="Luca Minotti" userId="a7aeedc7-02fb-472b-9306-3a96423e4ad7" providerId="ADAL" clId="{A5E10D89-DC12-8941-9C56-8991E2EC83C3}" dt="2021-01-26T22:15:59.732" v="1463" actId="20577"/>
          <ac:spMkLst>
            <pc:docMk/>
            <pc:sldMk cId="3202666006" sldId="303"/>
            <ac:spMk id="4" creationId="{D37DBCDF-1841-864D-8905-D0B0F6E9E911}"/>
          </ac:spMkLst>
        </pc:spChg>
        <pc:spChg chg="mod">
          <ac:chgData name="Luca Minotti" userId="a7aeedc7-02fb-472b-9306-3a96423e4ad7" providerId="ADAL" clId="{A5E10D89-DC12-8941-9C56-8991E2EC83C3}" dt="2021-01-26T22:18:41.094" v="1501" actId="790"/>
          <ac:spMkLst>
            <pc:docMk/>
            <pc:sldMk cId="3202666006" sldId="303"/>
            <ac:spMk id="10" creationId="{FAD3C0A1-CEBC-4840-947B-EB8543D6EB73}"/>
          </ac:spMkLst>
        </pc:spChg>
        <pc:picChg chg="add mod">
          <ac:chgData name="Luca Minotti" userId="a7aeedc7-02fb-472b-9306-3a96423e4ad7" providerId="ADAL" clId="{A5E10D89-DC12-8941-9C56-8991E2EC83C3}" dt="2021-01-26T22:12:26.038" v="1344" actId="1076"/>
          <ac:picMkLst>
            <pc:docMk/>
            <pc:sldMk cId="3202666006" sldId="303"/>
            <ac:picMk id="6" creationId="{A5E709AD-B2CF-FE42-BED1-E6641D790FA7}"/>
          </ac:picMkLst>
        </pc:picChg>
        <pc:picChg chg="del">
          <ac:chgData name="Luca Minotti" userId="a7aeedc7-02fb-472b-9306-3a96423e4ad7" providerId="ADAL" clId="{A5E10D89-DC12-8941-9C56-8991E2EC83C3}" dt="2021-01-26T22:11:19.091" v="1304" actId="478"/>
          <ac:picMkLst>
            <pc:docMk/>
            <pc:sldMk cId="3202666006" sldId="303"/>
            <ac:picMk id="13" creationId="{0562DB70-3FFD-3E4E-8FA4-15D533E6B587}"/>
          </ac:picMkLst>
        </pc:picChg>
        <pc:cxnChg chg="mod">
          <ac:chgData name="Luca Minotti" userId="a7aeedc7-02fb-472b-9306-3a96423e4ad7" providerId="ADAL" clId="{A5E10D89-DC12-8941-9C56-8991E2EC83C3}" dt="2021-01-26T22:11:52.895" v="1324" actId="14100"/>
          <ac:cxnSpMkLst>
            <pc:docMk/>
            <pc:sldMk cId="3202666006" sldId="303"/>
            <ac:cxnSpMk id="9" creationId="{B883E98F-2683-AF43-A7F9-6ADD45477906}"/>
          </ac:cxnSpMkLst>
        </pc:cxnChg>
      </pc:sldChg>
      <pc:sldChg chg="addSp delSp modSp add mod">
        <pc:chgData name="Luca Minotti" userId="a7aeedc7-02fb-472b-9306-3a96423e4ad7" providerId="ADAL" clId="{A5E10D89-DC12-8941-9C56-8991E2EC83C3}" dt="2021-01-26T22:20:40.596" v="1564" actId="14100"/>
        <pc:sldMkLst>
          <pc:docMk/>
          <pc:sldMk cId="2868268893" sldId="304"/>
        </pc:sldMkLst>
        <pc:spChg chg="mod">
          <ac:chgData name="Luca Minotti" userId="a7aeedc7-02fb-472b-9306-3a96423e4ad7" providerId="ADAL" clId="{A5E10D89-DC12-8941-9C56-8991E2EC83C3}" dt="2021-01-26T22:19:20.583" v="1529" actId="20577"/>
          <ac:spMkLst>
            <pc:docMk/>
            <pc:sldMk cId="2868268893" sldId="304"/>
            <ac:spMk id="4" creationId="{D37DBCDF-1841-864D-8905-D0B0F6E9E911}"/>
          </ac:spMkLst>
        </pc:spChg>
        <pc:spChg chg="del">
          <ac:chgData name="Luca Minotti" userId="a7aeedc7-02fb-472b-9306-3a96423e4ad7" providerId="ADAL" clId="{A5E10D89-DC12-8941-9C56-8991E2EC83C3}" dt="2021-01-26T22:19:29.346" v="1534" actId="478"/>
          <ac:spMkLst>
            <pc:docMk/>
            <pc:sldMk cId="2868268893" sldId="304"/>
            <ac:spMk id="10" creationId="{FAD3C0A1-CEBC-4840-947B-EB8543D6EB73}"/>
          </ac:spMkLst>
        </pc:spChg>
        <pc:picChg chg="del mod">
          <ac:chgData name="Luca Minotti" userId="a7aeedc7-02fb-472b-9306-3a96423e4ad7" providerId="ADAL" clId="{A5E10D89-DC12-8941-9C56-8991E2EC83C3}" dt="2021-01-26T22:19:22.248" v="1531" actId="478"/>
          <ac:picMkLst>
            <pc:docMk/>
            <pc:sldMk cId="2868268893" sldId="304"/>
            <ac:picMk id="6" creationId="{A5E709AD-B2CF-FE42-BED1-E6641D790FA7}"/>
          </ac:picMkLst>
        </pc:picChg>
        <pc:picChg chg="add mod">
          <ac:chgData name="Luca Minotti" userId="a7aeedc7-02fb-472b-9306-3a96423e4ad7" providerId="ADAL" clId="{A5E10D89-DC12-8941-9C56-8991E2EC83C3}" dt="2021-01-26T22:19:39.946" v="1538" actId="1076"/>
          <ac:picMkLst>
            <pc:docMk/>
            <pc:sldMk cId="2868268893" sldId="304"/>
            <ac:picMk id="7" creationId="{F7C0DC97-57FB-E540-B947-A53BE9D3A799}"/>
          </ac:picMkLst>
        </pc:picChg>
        <pc:cxnChg chg="mod">
          <ac:chgData name="Luca Minotti" userId="a7aeedc7-02fb-472b-9306-3a96423e4ad7" providerId="ADAL" clId="{A5E10D89-DC12-8941-9C56-8991E2EC83C3}" dt="2021-01-26T22:20:40.596" v="1564" actId="14100"/>
          <ac:cxnSpMkLst>
            <pc:docMk/>
            <pc:sldMk cId="2868268893" sldId="304"/>
            <ac:cxnSpMk id="9" creationId="{B883E98F-2683-AF43-A7F9-6ADD45477906}"/>
          </ac:cxnSpMkLst>
        </pc:cxnChg>
      </pc:sldChg>
      <pc:sldChg chg="addSp delSp modSp add mod">
        <pc:chgData name="Luca Minotti" userId="a7aeedc7-02fb-472b-9306-3a96423e4ad7" providerId="ADAL" clId="{A5E10D89-DC12-8941-9C56-8991E2EC83C3}" dt="2021-01-26T22:30:48.007" v="1753" actId="14100"/>
        <pc:sldMkLst>
          <pc:docMk/>
          <pc:sldMk cId="2663776212" sldId="305"/>
        </pc:sldMkLst>
        <pc:spChg chg="add mod">
          <ac:chgData name="Luca Minotti" userId="a7aeedc7-02fb-472b-9306-3a96423e4ad7" providerId="ADAL" clId="{A5E10D89-DC12-8941-9C56-8991E2EC83C3}" dt="2021-01-26T22:23:22.699" v="1619" actId="1076"/>
          <ac:spMkLst>
            <pc:docMk/>
            <pc:sldMk cId="2663776212" sldId="305"/>
            <ac:spMk id="3" creationId="{EE995874-7966-704B-AA33-491D21FFF95D}"/>
          </ac:spMkLst>
        </pc:spChg>
        <pc:spChg chg="mod">
          <ac:chgData name="Luca Minotti" userId="a7aeedc7-02fb-472b-9306-3a96423e4ad7" providerId="ADAL" clId="{A5E10D89-DC12-8941-9C56-8991E2EC83C3}" dt="2021-01-26T22:20:29.726" v="1562" actId="20577"/>
          <ac:spMkLst>
            <pc:docMk/>
            <pc:sldMk cId="2663776212" sldId="305"/>
            <ac:spMk id="4" creationId="{D37DBCDF-1841-864D-8905-D0B0F6E9E911}"/>
          </ac:spMkLst>
        </pc:spChg>
        <pc:picChg chg="add mod">
          <ac:chgData name="Luca Minotti" userId="a7aeedc7-02fb-472b-9306-3a96423e4ad7" providerId="ADAL" clId="{A5E10D89-DC12-8941-9C56-8991E2EC83C3}" dt="2021-01-26T22:22:57.301" v="1614" actId="1076"/>
          <ac:picMkLst>
            <pc:docMk/>
            <pc:sldMk cId="2663776212" sldId="305"/>
            <ac:picMk id="6" creationId="{B3D762B8-E8C3-6B41-B163-0B7511A4413B}"/>
          </ac:picMkLst>
        </pc:picChg>
        <pc:picChg chg="del mod">
          <ac:chgData name="Luca Minotti" userId="a7aeedc7-02fb-472b-9306-3a96423e4ad7" providerId="ADAL" clId="{A5E10D89-DC12-8941-9C56-8991E2EC83C3}" dt="2021-01-26T22:20:58.497" v="1566" actId="478"/>
          <ac:picMkLst>
            <pc:docMk/>
            <pc:sldMk cId="2663776212" sldId="305"/>
            <ac:picMk id="7" creationId="{F7C0DC97-57FB-E540-B947-A53BE9D3A799}"/>
          </ac:picMkLst>
        </pc:picChg>
        <pc:picChg chg="add del mod">
          <ac:chgData name="Luca Minotti" userId="a7aeedc7-02fb-472b-9306-3a96423e4ad7" providerId="ADAL" clId="{A5E10D89-DC12-8941-9C56-8991E2EC83C3}" dt="2021-01-26T22:22:26.821" v="1581" actId="478"/>
          <ac:picMkLst>
            <pc:docMk/>
            <pc:sldMk cId="2663776212" sldId="305"/>
            <ac:picMk id="8" creationId="{8579742F-4EE0-7847-9F28-8BFBC5ADE1F2}"/>
          </ac:picMkLst>
        </pc:picChg>
        <pc:picChg chg="add del mod">
          <ac:chgData name="Luca Minotti" userId="a7aeedc7-02fb-472b-9306-3a96423e4ad7" providerId="ADAL" clId="{A5E10D89-DC12-8941-9C56-8991E2EC83C3}" dt="2021-01-26T22:22:24.699" v="1579" actId="478"/>
          <ac:picMkLst>
            <pc:docMk/>
            <pc:sldMk cId="2663776212" sldId="305"/>
            <ac:picMk id="10" creationId="{49E1177D-0C8F-2B45-908F-9ED3444AFDB3}"/>
          </ac:picMkLst>
        </pc:picChg>
        <pc:picChg chg="add del mod">
          <ac:chgData name="Luca Minotti" userId="a7aeedc7-02fb-472b-9306-3a96423e4ad7" providerId="ADAL" clId="{A5E10D89-DC12-8941-9C56-8991E2EC83C3}" dt="2021-01-26T22:22:26.048" v="1580" actId="478"/>
          <ac:picMkLst>
            <pc:docMk/>
            <pc:sldMk cId="2663776212" sldId="305"/>
            <ac:picMk id="11" creationId="{3EF0F820-2E6A-024E-BC3D-51737A90A05C}"/>
          </ac:picMkLst>
        </pc:picChg>
        <pc:cxnChg chg="mod">
          <ac:chgData name="Luca Minotti" userId="a7aeedc7-02fb-472b-9306-3a96423e4ad7" providerId="ADAL" clId="{A5E10D89-DC12-8941-9C56-8991E2EC83C3}" dt="2021-01-26T22:30:48.007" v="1753" actId="14100"/>
          <ac:cxnSpMkLst>
            <pc:docMk/>
            <pc:sldMk cId="2663776212" sldId="305"/>
            <ac:cxnSpMk id="9" creationId="{B883E98F-2683-AF43-A7F9-6ADD45477906}"/>
          </ac:cxnSpMkLst>
        </pc:cxnChg>
      </pc:sldChg>
      <pc:sldChg chg="add del">
        <pc:chgData name="Luca Minotti" userId="a7aeedc7-02fb-472b-9306-3a96423e4ad7" providerId="ADAL" clId="{A5E10D89-DC12-8941-9C56-8991E2EC83C3}" dt="2021-01-26T22:23:42.288" v="1620" actId="2696"/>
        <pc:sldMkLst>
          <pc:docMk/>
          <pc:sldMk cId="2777597872" sldId="306"/>
        </pc:sldMkLst>
      </pc:sldChg>
      <pc:sldChg chg="modSp add del mod">
        <pc:chgData name="Luca Minotti" userId="a7aeedc7-02fb-472b-9306-3a96423e4ad7" providerId="ADAL" clId="{A5E10D89-DC12-8941-9C56-8991E2EC83C3}" dt="2021-01-26T22:28:10.443" v="1721" actId="2696"/>
        <pc:sldMkLst>
          <pc:docMk/>
          <pc:sldMk cId="3740479248" sldId="307"/>
        </pc:sldMkLst>
        <pc:picChg chg="mod">
          <ac:chgData name="Luca Minotti" userId="a7aeedc7-02fb-472b-9306-3a96423e4ad7" providerId="ADAL" clId="{A5E10D89-DC12-8941-9C56-8991E2EC83C3}" dt="2021-01-26T22:23:53.962" v="1622" actId="1076"/>
          <ac:picMkLst>
            <pc:docMk/>
            <pc:sldMk cId="3740479248" sldId="307"/>
            <ac:picMk id="10" creationId="{49E1177D-0C8F-2B45-908F-9ED3444AFDB3}"/>
          </ac:picMkLst>
        </pc:picChg>
      </pc:sldChg>
      <pc:sldChg chg="addSp delSp modSp add mod">
        <pc:chgData name="Luca Minotti" userId="a7aeedc7-02fb-472b-9306-3a96423e4ad7" providerId="ADAL" clId="{A5E10D89-DC12-8941-9C56-8991E2EC83C3}" dt="2021-01-26T22:30:54.363" v="1754" actId="14100"/>
        <pc:sldMkLst>
          <pc:docMk/>
          <pc:sldMk cId="2657977507" sldId="308"/>
        </pc:sldMkLst>
        <pc:spChg chg="del mod">
          <ac:chgData name="Luca Minotti" userId="a7aeedc7-02fb-472b-9306-3a96423e4ad7" providerId="ADAL" clId="{A5E10D89-DC12-8941-9C56-8991E2EC83C3}" dt="2021-01-26T22:25:04.702" v="1640" actId="478"/>
          <ac:spMkLst>
            <pc:docMk/>
            <pc:sldMk cId="2657977507" sldId="308"/>
            <ac:spMk id="3" creationId="{EE995874-7966-704B-AA33-491D21FFF95D}"/>
          </ac:spMkLst>
        </pc:spChg>
        <pc:spChg chg="add mod">
          <ac:chgData name="Luca Minotti" userId="a7aeedc7-02fb-472b-9306-3a96423e4ad7" providerId="ADAL" clId="{A5E10D89-DC12-8941-9C56-8991E2EC83C3}" dt="2021-01-26T22:25:34.932" v="1670" actId="20577"/>
          <ac:spMkLst>
            <pc:docMk/>
            <pc:sldMk cId="2657977507" sldId="308"/>
            <ac:spMk id="8" creationId="{555D73A6-4F5A-8A41-9DD1-B709EAF0C16A}"/>
          </ac:spMkLst>
        </pc:spChg>
        <pc:picChg chg="del">
          <ac:chgData name="Luca Minotti" userId="a7aeedc7-02fb-472b-9306-3a96423e4ad7" providerId="ADAL" clId="{A5E10D89-DC12-8941-9C56-8991E2EC83C3}" dt="2021-01-26T22:24:00.950" v="1623" actId="478"/>
          <ac:picMkLst>
            <pc:docMk/>
            <pc:sldMk cId="2657977507" sldId="308"/>
            <ac:picMk id="6" creationId="{B3D762B8-E8C3-6B41-B163-0B7511A4413B}"/>
          </ac:picMkLst>
        </pc:picChg>
        <pc:picChg chg="add mod">
          <ac:chgData name="Luca Minotti" userId="a7aeedc7-02fb-472b-9306-3a96423e4ad7" providerId="ADAL" clId="{A5E10D89-DC12-8941-9C56-8991E2EC83C3}" dt="2021-01-26T22:25:10.502" v="1641" actId="1076"/>
          <ac:picMkLst>
            <pc:docMk/>
            <pc:sldMk cId="2657977507" sldId="308"/>
            <ac:picMk id="7" creationId="{A1D32BF4-B467-A349-B687-ABA4B6F9C7ED}"/>
          </ac:picMkLst>
        </pc:picChg>
        <pc:cxnChg chg="mod">
          <ac:chgData name="Luca Minotti" userId="a7aeedc7-02fb-472b-9306-3a96423e4ad7" providerId="ADAL" clId="{A5E10D89-DC12-8941-9C56-8991E2EC83C3}" dt="2021-01-26T22:30:54.363" v="1754" actId="14100"/>
          <ac:cxnSpMkLst>
            <pc:docMk/>
            <pc:sldMk cId="2657977507" sldId="308"/>
            <ac:cxnSpMk id="9" creationId="{B883E98F-2683-AF43-A7F9-6ADD45477906}"/>
          </ac:cxnSpMkLst>
        </pc:cxnChg>
      </pc:sldChg>
      <pc:sldChg chg="addSp delSp modSp add mod ord">
        <pc:chgData name="Luca Minotti" userId="a7aeedc7-02fb-472b-9306-3a96423e4ad7" providerId="ADAL" clId="{A5E10D89-DC12-8941-9C56-8991E2EC83C3}" dt="2021-01-28T13:05:41.418" v="1858" actId="20578"/>
        <pc:sldMkLst>
          <pc:docMk/>
          <pc:sldMk cId="3222392987" sldId="309"/>
        </pc:sldMkLst>
        <pc:spChg chg="mod">
          <ac:chgData name="Luca Minotti" userId="a7aeedc7-02fb-472b-9306-3a96423e4ad7" providerId="ADAL" clId="{A5E10D89-DC12-8941-9C56-8991E2EC83C3}" dt="2021-01-26T22:26:34.571" v="1684" actId="20577"/>
          <ac:spMkLst>
            <pc:docMk/>
            <pc:sldMk cId="3222392987" sldId="309"/>
            <ac:spMk id="8" creationId="{555D73A6-4F5A-8A41-9DD1-B709EAF0C16A}"/>
          </ac:spMkLst>
        </pc:spChg>
        <pc:picChg chg="add mod">
          <ac:chgData name="Luca Minotti" userId="a7aeedc7-02fb-472b-9306-3a96423e4ad7" providerId="ADAL" clId="{A5E10D89-DC12-8941-9C56-8991E2EC83C3}" dt="2021-01-26T22:26:26.253" v="1675" actId="1076"/>
          <ac:picMkLst>
            <pc:docMk/>
            <pc:sldMk cId="3222392987" sldId="309"/>
            <ac:picMk id="6" creationId="{6D6818D4-2896-854A-BFD5-C9D07803DA66}"/>
          </ac:picMkLst>
        </pc:picChg>
        <pc:picChg chg="del">
          <ac:chgData name="Luca Minotti" userId="a7aeedc7-02fb-472b-9306-3a96423e4ad7" providerId="ADAL" clId="{A5E10D89-DC12-8941-9C56-8991E2EC83C3}" dt="2021-01-26T22:26:27.604" v="1676" actId="478"/>
          <ac:picMkLst>
            <pc:docMk/>
            <pc:sldMk cId="3222392987" sldId="309"/>
            <ac:picMk id="7" creationId="{A1D32BF4-B467-A349-B687-ABA4B6F9C7ED}"/>
          </ac:picMkLst>
        </pc:picChg>
        <pc:cxnChg chg="mod">
          <ac:chgData name="Luca Minotti" userId="a7aeedc7-02fb-472b-9306-3a96423e4ad7" providerId="ADAL" clId="{A5E10D89-DC12-8941-9C56-8991E2EC83C3}" dt="2021-01-26T22:31:02.158" v="1755" actId="14100"/>
          <ac:cxnSpMkLst>
            <pc:docMk/>
            <pc:sldMk cId="3222392987" sldId="309"/>
            <ac:cxnSpMk id="9" creationId="{B883E98F-2683-AF43-A7F9-6ADD45477906}"/>
          </ac:cxnSpMkLst>
        </pc:cxnChg>
      </pc:sldChg>
      <pc:sldChg chg="addSp delSp modSp add mod">
        <pc:chgData name="Luca Minotti" userId="a7aeedc7-02fb-472b-9306-3a96423e4ad7" providerId="ADAL" clId="{A5E10D89-DC12-8941-9C56-8991E2EC83C3}" dt="2021-01-26T22:31:06.958" v="1756" actId="14100"/>
        <pc:sldMkLst>
          <pc:docMk/>
          <pc:sldMk cId="3765919248" sldId="310"/>
        </pc:sldMkLst>
        <pc:spChg chg="mod">
          <ac:chgData name="Luca Minotti" userId="a7aeedc7-02fb-472b-9306-3a96423e4ad7" providerId="ADAL" clId="{A5E10D89-DC12-8941-9C56-8991E2EC83C3}" dt="2021-01-26T22:27:53.407" v="1720" actId="1076"/>
          <ac:spMkLst>
            <pc:docMk/>
            <pc:sldMk cId="3765919248" sldId="310"/>
            <ac:spMk id="8" creationId="{555D73A6-4F5A-8A41-9DD1-B709EAF0C16A}"/>
          </ac:spMkLst>
        </pc:spChg>
        <pc:picChg chg="add del">
          <ac:chgData name="Luca Minotti" userId="a7aeedc7-02fb-472b-9306-3a96423e4ad7" providerId="ADAL" clId="{A5E10D89-DC12-8941-9C56-8991E2EC83C3}" dt="2021-01-26T22:27:20.812" v="1696" actId="478"/>
          <ac:picMkLst>
            <pc:docMk/>
            <pc:sldMk cId="3765919248" sldId="310"/>
            <ac:picMk id="6" creationId="{6D6818D4-2896-854A-BFD5-C9D07803DA66}"/>
          </ac:picMkLst>
        </pc:picChg>
        <pc:picChg chg="add del mod">
          <ac:chgData name="Luca Minotti" userId="a7aeedc7-02fb-472b-9306-3a96423e4ad7" providerId="ADAL" clId="{A5E10D89-DC12-8941-9C56-8991E2EC83C3}" dt="2021-01-26T22:27:22.862" v="1697" actId="1076"/>
          <ac:picMkLst>
            <pc:docMk/>
            <pc:sldMk cId="3765919248" sldId="310"/>
            <ac:picMk id="7" creationId="{7B319BE2-1D19-C24C-A474-AD29E840BB45}"/>
          </ac:picMkLst>
        </pc:picChg>
        <pc:cxnChg chg="mod">
          <ac:chgData name="Luca Minotti" userId="a7aeedc7-02fb-472b-9306-3a96423e4ad7" providerId="ADAL" clId="{A5E10D89-DC12-8941-9C56-8991E2EC83C3}" dt="2021-01-26T22:31:06.958" v="1756" actId="14100"/>
          <ac:cxnSpMkLst>
            <pc:docMk/>
            <pc:sldMk cId="3765919248" sldId="310"/>
            <ac:cxnSpMk id="9" creationId="{B883E98F-2683-AF43-A7F9-6ADD45477906}"/>
          </ac:cxnSpMkLst>
        </pc:cxnChg>
      </pc:sldChg>
      <pc:sldChg chg="addSp delSp modSp add mod">
        <pc:chgData name="Luca Minotti" userId="a7aeedc7-02fb-472b-9306-3a96423e4ad7" providerId="ADAL" clId="{A5E10D89-DC12-8941-9C56-8991E2EC83C3}" dt="2021-01-26T22:32:55.910" v="1816" actId="1076"/>
        <pc:sldMkLst>
          <pc:docMk/>
          <pc:sldMk cId="832812347" sldId="311"/>
        </pc:sldMkLst>
        <pc:spChg chg="mod">
          <ac:chgData name="Luca Minotti" userId="a7aeedc7-02fb-472b-9306-3a96423e4ad7" providerId="ADAL" clId="{A5E10D89-DC12-8941-9C56-8991E2EC83C3}" dt="2021-01-26T22:30:28.807" v="1752" actId="1076"/>
          <ac:spMkLst>
            <pc:docMk/>
            <pc:sldMk cId="832812347" sldId="311"/>
            <ac:spMk id="4" creationId="{D37DBCDF-1841-864D-8905-D0B0F6E9E911}"/>
          </ac:spMkLst>
        </pc:spChg>
        <pc:spChg chg="mod">
          <ac:chgData name="Luca Minotti" userId="a7aeedc7-02fb-472b-9306-3a96423e4ad7" providerId="ADAL" clId="{A5E10D89-DC12-8941-9C56-8991E2EC83C3}" dt="2021-01-26T22:32:55.910" v="1816" actId="1076"/>
          <ac:spMkLst>
            <pc:docMk/>
            <pc:sldMk cId="832812347" sldId="311"/>
            <ac:spMk id="8" creationId="{555D73A6-4F5A-8A41-9DD1-B709EAF0C16A}"/>
          </ac:spMkLst>
        </pc:spChg>
        <pc:picChg chg="add mod">
          <ac:chgData name="Luca Minotti" userId="a7aeedc7-02fb-472b-9306-3a96423e4ad7" providerId="ADAL" clId="{A5E10D89-DC12-8941-9C56-8991E2EC83C3}" dt="2021-01-26T22:29:28.712" v="1745" actId="1076"/>
          <ac:picMkLst>
            <pc:docMk/>
            <pc:sldMk cId="832812347" sldId="311"/>
            <ac:picMk id="6" creationId="{C7A0B987-EC0F-BA4E-B650-E19D3959035D}"/>
          </ac:picMkLst>
        </pc:picChg>
        <pc:picChg chg="del">
          <ac:chgData name="Luca Minotti" userId="a7aeedc7-02fb-472b-9306-3a96423e4ad7" providerId="ADAL" clId="{A5E10D89-DC12-8941-9C56-8991E2EC83C3}" dt="2021-01-26T22:28:43.305" v="1724" actId="478"/>
          <ac:picMkLst>
            <pc:docMk/>
            <pc:sldMk cId="832812347" sldId="311"/>
            <ac:picMk id="7" creationId="{7B319BE2-1D19-C24C-A474-AD29E840BB45}"/>
          </ac:picMkLst>
        </pc:picChg>
        <pc:picChg chg="add mod">
          <ac:chgData name="Luca Minotti" userId="a7aeedc7-02fb-472b-9306-3a96423e4ad7" providerId="ADAL" clId="{A5E10D89-DC12-8941-9C56-8991E2EC83C3}" dt="2021-01-26T22:29:24.965" v="1744" actId="1076"/>
          <ac:picMkLst>
            <pc:docMk/>
            <pc:sldMk cId="832812347" sldId="311"/>
            <ac:picMk id="10" creationId="{E0F27A0B-BEC8-DD4F-945F-79F6EE51C120}"/>
          </ac:picMkLst>
        </pc:picChg>
        <pc:cxnChg chg="mod">
          <ac:chgData name="Luca Minotti" userId="a7aeedc7-02fb-472b-9306-3a96423e4ad7" providerId="ADAL" clId="{A5E10D89-DC12-8941-9C56-8991E2EC83C3}" dt="2021-01-26T22:31:25.214" v="1765" actId="1036"/>
          <ac:cxnSpMkLst>
            <pc:docMk/>
            <pc:sldMk cId="832812347" sldId="311"/>
            <ac:cxnSpMk id="9" creationId="{B883E98F-2683-AF43-A7F9-6ADD45477906}"/>
          </ac:cxnSpMkLst>
        </pc:cxnChg>
      </pc:sldChg>
      <pc:sldChg chg="add del setBg">
        <pc:chgData name="Luca Minotti" userId="a7aeedc7-02fb-472b-9306-3a96423e4ad7" providerId="ADAL" clId="{A5E10D89-DC12-8941-9C56-8991E2EC83C3}" dt="2021-01-26T22:34:06.483" v="1826" actId="2696"/>
        <pc:sldMkLst>
          <pc:docMk/>
          <pc:sldMk cId="1239183493" sldId="312"/>
        </pc:sldMkLst>
      </pc:sldChg>
      <pc:sldChg chg="addSp delSp modSp add mod ord">
        <pc:chgData name="Luca Minotti" userId="a7aeedc7-02fb-472b-9306-3a96423e4ad7" providerId="ADAL" clId="{A5E10D89-DC12-8941-9C56-8991E2EC83C3}" dt="2021-01-26T22:35:27.211" v="1850" actId="1035"/>
        <pc:sldMkLst>
          <pc:docMk/>
          <pc:sldMk cId="4016069412" sldId="313"/>
        </pc:sldMkLst>
        <pc:spChg chg="mod">
          <ac:chgData name="Luca Minotti" userId="a7aeedc7-02fb-472b-9306-3a96423e4ad7" providerId="ADAL" clId="{A5E10D89-DC12-8941-9C56-8991E2EC83C3}" dt="2021-01-26T22:35:00.563" v="1835" actId="12789"/>
          <ac:spMkLst>
            <pc:docMk/>
            <pc:sldMk cId="4016069412" sldId="313"/>
            <ac:spMk id="3" creationId="{0629C4C0-0D8F-3049-9594-97A476AEDBF3}"/>
          </ac:spMkLst>
        </pc:spChg>
        <pc:spChg chg="del">
          <ac:chgData name="Luca Minotti" userId="a7aeedc7-02fb-472b-9306-3a96423e4ad7" providerId="ADAL" clId="{A5E10D89-DC12-8941-9C56-8991E2EC83C3}" dt="2021-01-26T22:34:31.263" v="1828" actId="478"/>
          <ac:spMkLst>
            <pc:docMk/>
            <pc:sldMk cId="4016069412" sldId="313"/>
            <ac:spMk id="4" creationId="{D37DBCDF-1841-864D-8905-D0B0F6E9E911}"/>
          </ac:spMkLst>
        </pc:spChg>
        <pc:grpChg chg="add mod">
          <ac:chgData name="Luca Minotti" userId="a7aeedc7-02fb-472b-9306-3a96423e4ad7" providerId="ADAL" clId="{A5E10D89-DC12-8941-9C56-8991E2EC83C3}" dt="2021-01-26T22:35:27.211" v="1850" actId="1035"/>
          <ac:grpSpMkLst>
            <pc:docMk/>
            <pc:sldMk cId="4016069412" sldId="313"/>
            <ac:grpSpMk id="5" creationId="{6269D719-512B-F349-96BA-DD97B0BEFCC4}"/>
          </ac:grpSpMkLst>
        </pc:grpChg>
        <pc:picChg chg="mod">
          <ac:chgData name="Luca Minotti" userId="a7aeedc7-02fb-472b-9306-3a96423e4ad7" providerId="ADAL" clId="{A5E10D89-DC12-8941-9C56-8991E2EC83C3}" dt="2021-01-26T22:35:00.563" v="1835" actId="12789"/>
          <ac:picMkLst>
            <pc:docMk/>
            <pc:sldMk cId="4016069412" sldId="313"/>
            <ac:picMk id="2" creationId="{D622C08C-1BBF-E94A-B6BF-2760ED707218}"/>
          </ac:picMkLst>
        </pc:picChg>
        <pc:cxnChg chg="del">
          <ac:chgData name="Luca Minotti" userId="a7aeedc7-02fb-472b-9306-3a96423e4ad7" providerId="ADAL" clId="{A5E10D89-DC12-8941-9C56-8991E2EC83C3}" dt="2021-01-26T22:34:32.664" v="1829" actId="478"/>
          <ac:cxnSpMkLst>
            <pc:docMk/>
            <pc:sldMk cId="4016069412" sldId="313"/>
            <ac:cxnSpMk id="9" creationId="{B883E98F-2683-AF43-A7F9-6ADD45477906}"/>
          </ac:cxnSpMkLst>
        </pc:cxnChg>
      </pc:sldChg>
      <pc:sldChg chg="addSp modSp add mod">
        <pc:chgData name="Luca Minotti" userId="a7aeedc7-02fb-472b-9306-3a96423e4ad7" providerId="ADAL" clId="{A5E10D89-DC12-8941-9C56-8991E2EC83C3}" dt="2021-02-01T10:29:19.924" v="2040" actId="20577"/>
        <pc:sldMkLst>
          <pc:docMk/>
          <pc:sldMk cId="2254973326" sldId="314"/>
        </pc:sldMkLst>
        <pc:spChg chg="mod">
          <ac:chgData name="Luca Minotti" userId="a7aeedc7-02fb-472b-9306-3a96423e4ad7" providerId="ADAL" clId="{A5E10D89-DC12-8941-9C56-8991E2EC83C3}" dt="2021-02-01T10:29:19.924" v="2040" actId="20577"/>
          <ac:spMkLst>
            <pc:docMk/>
            <pc:sldMk cId="2254973326" sldId="314"/>
            <ac:spMk id="3" creationId="{33A2C5F9-CE3B-46EC-B8C1-3925BEFF9C65}"/>
          </ac:spMkLst>
        </pc:spChg>
        <pc:spChg chg="add mod">
          <ac:chgData name="Luca Minotti" userId="a7aeedc7-02fb-472b-9306-3a96423e4ad7" providerId="ADAL" clId="{A5E10D89-DC12-8941-9C56-8991E2EC83C3}" dt="2021-02-01T10:28:08.367" v="1929" actId="1037"/>
          <ac:spMkLst>
            <pc:docMk/>
            <pc:sldMk cId="2254973326" sldId="314"/>
            <ac:spMk id="6" creationId="{BEBCD1EC-B2ED-D74B-8FEF-BBD812FC42B1}"/>
          </ac:spMkLst>
        </pc:spChg>
      </pc:sldChg>
      <pc:sldChg chg="addSp delSp add del setBg delDesignElem">
        <pc:chgData name="Luca Minotti" userId="a7aeedc7-02fb-472b-9306-3a96423e4ad7" providerId="ADAL" clId="{A5E10D89-DC12-8941-9C56-8991E2EC83C3}" dt="2021-02-01T10:25:08.753" v="1861"/>
        <pc:sldMkLst>
          <pc:docMk/>
          <pc:sldMk cId="3254766679" sldId="314"/>
        </pc:sldMkLst>
        <pc:spChg chg="add del">
          <ac:chgData name="Luca Minotti" userId="a7aeedc7-02fb-472b-9306-3a96423e4ad7" providerId="ADAL" clId="{A5E10D89-DC12-8941-9C56-8991E2EC83C3}" dt="2021-02-01T10:25:08.753" v="1861"/>
          <ac:spMkLst>
            <pc:docMk/>
            <pc:sldMk cId="3254766679" sldId="314"/>
            <ac:spMk id="21" creationId="{FB403EBD-907E-4D59-98D4-A72CD1063C62}"/>
          </ac:spMkLst>
        </pc:spChg>
      </pc:sldChg>
      <pc:sldChg chg="addSp delSp modSp add mod ord">
        <pc:chgData name="Luca Minotti" userId="a7aeedc7-02fb-472b-9306-3a96423e4ad7" providerId="ADAL" clId="{A5E10D89-DC12-8941-9C56-8991E2EC83C3}" dt="2021-02-01T10:33:43.842" v="2147" actId="1036"/>
        <pc:sldMkLst>
          <pc:docMk/>
          <pc:sldMk cId="2782997094" sldId="315"/>
        </pc:sldMkLst>
        <pc:spChg chg="del mod">
          <ac:chgData name="Luca Minotti" userId="a7aeedc7-02fb-472b-9306-3a96423e4ad7" providerId="ADAL" clId="{A5E10D89-DC12-8941-9C56-8991E2EC83C3}" dt="2021-02-01T10:29:56.467" v="2084" actId="478"/>
          <ac:spMkLst>
            <pc:docMk/>
            <pc:sldMk cId="2782997094" sldId="315"/>
            <ac:spMk id="3" creationId="{33A2C5F9-CE3B-46EC-B8C1-3925BEFF9C65}"/>
          </ac:spMkLst>
        </pc:spChg>
        <pc:spChg chg="add del mod">
          <ac:chgData name="Luca Minotti" userId="a7aeedc7-02fb-472b-9306-3a96423e4ad7" providerId="ADAL" clId="{A5E10D89-DC12-8941-9C56-8991E2EC83C3}" dt="2021-02-01T10:29:59.240" v="2085" actId="478"/>
          <ac:spMkLst>
            <pc:docMk/>
            <pc:sldMk cId="2782997094" sldId="315"/>
            <ac:spMk id="4" creationId="{70A40CDD-55A2-6D4D-8FD1-B802EB975003}"/>
          </ac:spMkLst>
        </pc:spChg>
        <pc:spChg chg="mod">
          <ac:chgData name="Luca Minotti" userId="a7aeedc7-02fb-472b-9306-3a96423e4ad7" providerId="ADAL" clId="{A5E10D89-DC12-8941-9C56-8991E2EC83C3}" dt="2021-02-01T10:25:24.966" v="1870" actId="20577"/>
          <ac:spMkLst>
            <pc:docMk/>
            <pc:sldMk cId="2782997094" sldId="315"/>
            <ac:spMk id="7" creationId="{AF5085A1-B526-064C-B2FB-8777F0779E5E}"/>
          </ac:spMkLst>
        </pc:spChg>
        <pc:spChg chg="add mod">
          <ac:chgData name="Luca Minotti" userId="a7aeedc7-02fb-472b-9306-3a96423e4ad7" providerId="ADAL" clId="{A5E10D89-DC12-8941-9C56-8991E2EC83C3}" dt="2021-02-01T10:30:44.917" v="2102" actId="1076"/>
          <ac:spMkLst>
            <pc:docMk/>
            <pc:sldMk cId="2782997094" sldId="315"/>
            <ac:spMk id="8" creationId="{B504E335-DD89-E344-91A4-224255DD93D5}"/>
          </ac:spMkLst>
        </pc:spChg>
        <pc:spChg chg="add mod">
          <ac:chgData name="Luca Minotti" userId="a7aeedc7-02fb-472b-9306-3a96423e4ad7" providerId="ADAL" clId="{A5E10D89-DC12-8941-9C56-8991E2EC83C3}" dt="2021-02-01T10:33:43.842" v="2147" actId="1036"/>
          <ac:spMkLst>
            <pc:docMk/>
            <pc:sldMk cId="2782997094" sldId="315"/>
            <ac:spMk id="9" creationId="{321FBDB8-005A-FA4E-B514-B49BD64B286F}"/>
          </ac:spMkLst>
        </pc:spChg>
        <pc:spChg chg="add mod">
          <ac:chgData name="Luca Minotti" userId="a7aeedc7-02fb-472b-9306-3a96423e4ad7" providerId="ADAL" clId="{A5E10D89-DC12-8941-9C56-8991E2EC83C3}" dt="2021-02-01T10:33:40.546" v="2139" actId="1036"/>
          <ac:spMkLst>
            <pc:docMk/>
            <pc:sldMk cId="2782997094" sldId="315"/>
            <ac:spMk id="10" creationId="{FB25804E-C140-F04A-BE87-B2F4BC77CBB3}"/>
          </ac:spMkLst>
        </pc:spChg>
        <pc:cxnChg chg="mod">
          <ac:chgData name="Luca Minotti" userId="a7aeedc7-02fb-472b-9306-3a96423e4ad7" providerId="ADAL" clId="{A5E10D89-DC12-8941-9C56-8991E2EC83C3}" dt="2021-02-01T10:25:30.037" v="1881" actId="1036"/>
          <ac:cxnSpMkLst>
            <pc:docMk/>
            <pc:sldMk cId="2782997094" sldId="315"/>
            <ac:cxnSpMk id="6" creationId="{93EBB6E9-8F68-234F-BECB-FB492CEB1E9B}"/>
          </ac:cxnSpMkLst>
        </pc:cxn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20:06:46.011"/>
    </inkml:context>
    <inkml:brush xml:id="br0">
      <inkml:brushProperty name="width" value="0.35" units="cm"/>
      <inkml:brushProperty name="height" value="0.35" units="cm"/>
      <inkml:brushProperty name="color" value="#FEFEFE"/>
    </inkml:brush>
  </inkml:definitions>
  <inkml:trace contextRef="#ctx0" brushRef="#br0">231 400 24575,'58'0'0,"13"0"0,24 0-492,-38 0 0,3 0 0,11 0 0,2 0 0,5 0 0,1 0 266,6 0 0,2 0 226,-3 0 0,1 0 0,7 0 0,-1 0 0,-11 0 0,1 0 0,15 0 0,0 0 0,-14 0 0,-2 0 0,5 0 0,0 0 0,0 0 0,-2 0 0,-10 0 0,0 0 0,5 0 0,-2 0-100,-20 0 0,0 0 100,17 0 0,0 0 0,-15 0 0,-1 0 0,5 0 0,-1 0 0,-3 0 0,-3 0 294,40 0-294,1 0 0,-43 0 0,-2 0 0,34 0 0,-3 0 0,-18 0 983,-1 0-333,-1 0 333,-13 0-917,11 0 562,-14 7-628,8-5 0,0 12 0,0-12 0,8 5 0,-6-7 0,14 8 0,4-6 0,1 6 0,17-8 0,-17 0 0,16 8 0,-6-6 0,-1 6-492,-29-7 0,2-2 379,-7 1 0,0 0 113,14 0 0,0 0 0,-5 0 0,0 0 0,-1 0 0,1 0 0,6 0 0,-2 0 0,29 0 0,-13 0 0,-1 0 0,0 0 0,1 0 0,2 0 0,19 0 0,-42 0 0,2 0 0,-3 1 0,0-2-463,39-7 463,-1 6 0,-14-6 0,-16 1 0,-3 5 0,-15-5 0,-3 7 0,-7 0 983,-6 0-785,-2 0 294,-7 0-492,1 0 0,-6 0 0,-1 0 0,-6 0 0,0 0 0,0 0 0,1 0 0,-1 0 0,-1 0 0,1 0 0,6 0 0,7 0 0,15 0 0,9 7 0,0-5 0,5 12 0,-13-12 0,5 5 0,-13-7 0,-7 0 0,-3 0 0,-10 0 0,5 0 0,-10 5 0,2 1 0,-2 5 0,4 1 0,0 0 0,0 0 0,1 1 0,-1-7 0,-1 0 0,1-6 0,0 0 0,-5 22 0,-1-4 0,-4 27 0,0-8 0,0 16 0,0-7 0,0 17 0,0-8 0,0 9 0,-6 1 0,-6-10 0,-3-1 0,-8-10 0,10-7 0,-5-3 0,2-7 0,4-6 0,-4-2 0,6-7 0,0-5 0,0-2 0,0-5 0,0 0 0,-10 0 0,-5 0 0,-17 0 0,-4 0 0,-17 0 0,-11 0 0,-1 0 0,-17-8 0,18 6 0,-19-15 0,19 7 0,0-7 0,11 7 0,1-5 0,6 6 0,-6-7 0,8-1 0,-8 1 0,6 0 0,1 0 0,3 7 0,13-4 0,-6 11 0,8-5 0,6 7 0,2 0 0,12 0 0,1 0 0,6 0 0,0-5 0,4-1 0,28-7 0,16 6 0,20 1 0,21-3 0,-12 7 0,24-6 0,-7 0-909,10 6 909,-30-2 0,-1 0 0,21 4 0,-21 0 0,-3 0 0,7 0-75,24 0 75,-16 0 0,-1 0 0,-12 0 0,-22 0 0,3 0 0,-24 0 905,9 0-905,-17 0 79,5 0-79,-6 0 0,6 0 0,1 0 0,6 0 0,0 0 0,-6 0 0,4 0 0,-9 0 0,3-6 0,-4 5 0,-1-5 0,0 1 0,-4-1 0,-2-6 0,-38-1 0,-7-2 0,-53-3-984,-4-1 827,28 8 0,-2 1 157,5-1 0,-2 1 0,-15-2 0,1 1 0,24 5 0,2 0 0,-11 0 0,0 2-393,-30 4 393,45 0 0,0 0 0,-34 0 0,23 0 0,31 0 0,-1 0 0,21 0 983,-9 0-695,54-10 132,15-9-420,43-4 0,4-13-482,-42 21 1,1 0 481,0 0 0,1 0 0,5-4 0,0 0 0,-10 5 0,0-1 0,3-4 0,-1-1-340,33-16 340,11-2 0,-10 2 0,-3 8 0,-9-5 0,-16 8 0,4-1 0,-22-2 0,13 10 0,-13-10 945,0 11-945,-4-10 358,-4 11-358,0-5 0,5 6 0,-12 1 0,12 0 0,-12 6 0,5-5 0,-6 12 0,-1-11 0,1 10 0,-6-4 0,5 0 0,-5 5 0,0-5 0,4 6 0,-4-6 0,6 4 0,0-4 0,-1 0 0,1 5 0,0-5 0,-6 0 0,-1 5 0,-6-5 0,0 1 0,0 4 0,0-5 0,-41 1 0,-6 4 0,-51-4 0,3 5-492,28 0 0,-2 0 481,4 0 0,0 0 11,-16 0 0,1 0 0,20 0 0,-1 0 0,-16 0 0,-1 0 0,18 0 0,0 0 0,-15 0 0,1 0-381,-34 0 381,46-4 0,1-1 0,-25 3 0,2-6 0,12 8 0,7-7 0,9 5 983,1-5-980,8 0 398,-8 5-401,12-4 0,-10-1 0,12 6 0,1-6 0,0 7 0,1 0 0,5 0 0,-5 0 0,12-6 0,1 5 0,6-4 0,-1 5 0,1 0 0,5 10 0,0 2 0,0 1 0,-6-3 0,-6-4 0,-6 1 0,-6 1 0,-1 4 0,-8-3 0,-7 6 0,-1 1 0,-8 0 0,7-1 0,-5 1 0,5 0 0,0 0 0,-5 0 0,13-8 0,-13 6 0,13-12 0,-6 5 0,8-7 0,0 0 0,-1 0 0,1 0 0,6 0 0,2 0 0,0 0 0,5 6 0,-6-4 0,1 4 0,-2-6 0,-6 0 0,0 0 0,-1 0 0,1 0 0,-8 0 0,-1 0 0,-8 0 0,0 0 0,0 0 0,-1 0 0,1 0 0,8 0 0,1 0 0,8 0 0,6 0 0,-5 0 0,5 0 0,-6 0 0,6 0 0,-4 0 0,10 0 0,-10 6 0,10-4 0,2 5 0,2-7 0,9 0 0,-4 0 0,7 0 0,-5 0 0,3 0 0,-15 0 0,1 0 0,-12 0 0,-8 0 0,-2 0 0,0 0 0,-5 0 0,13 0 0,-6 0 0,8 0 0,6 0 0,2 0 0,12 0 0,1 0 0,6 0 0,0 0 0,0 0 0,1 0 0,-1 0 0,-4 0 0,-2 0 0,-13 0 0,-9 0 0,-9 0 0,-7 0 0,0 0 0,0 0 0,0 0 0,0 7 0,-1 2 0,9 6 0,1-6 0,14 4 0,-4-12 0,10 11 0,-4-10 0,6 4 0,1-6 0,-1 0 0,0 6 0,6-5 0,-4 5 0,4-6 0,-6 0 0,6 0 0,-4 0 0,4 0 0,0 0 0,-5 6 0,11-4 0,-5 4 0,6-6 0,0 0 0,0 0 0,0 0 0,1 0 0,-13 0 0,4 0 0,-25 0 0,3 0 0,-15 0 0,1 0 0,0 0 0,0 0 0,0 0 0,7 0 0,3 0 0,6 0 0,1 0 0,0 0 0,-1 0 0,1 0 0,0 7 0,-1-6 0,-6 13 0,5-12 0,-6 12 0,7-13 0,1 12 0,0-11 0,-1 11 0,1-11 0,6 5 0,-4-1 0,4-4 0,0 10 0,-5-10 0,12 10 0,-12-10 0,12 10 0,-12-11 0,6 12 0,-1-12 0,-5 13 0,5-6 0,1 0 0,-6 5 0,12-11 0,-12 11 0,12-5 0,-12 0 0,12 4 0,-5-11 0,6 5 0,1 0 0,-1-4 0,1 4 0,-7-6 0,4 0 0,-3 0 0,10 5 0,-3-3 0,4 3 0,-5-5 0,-1 0 0,6 0 0,-11 0 0,10 0 0,-11 0 0,-1 0 0,6 0 0,-5 0 0,7 0 0,4 0 0,-3 0 0,10-5 0,-5-2 0,6-5 0,-1-7 0,1 5 0,3-11 0,-2 11 0,8-12 0,-8 0 0,7 5 0,-3-10 0,5 17 0,0-5 0,0 7 0,0 1 0,0-1 0,0 0 0,0 0 0,0 0 0,0 0 0,0 0 0,0-1 0,0 1 0,0 0 0,0 0 0,0 0 0,0 0 0,0 1 0,5-1 0,1 6 0,3 1 0,1 5 0,0 0 0,-1 0 0,1 0 0,-1 0 0,1 0 0,0 5 0,0-3 0,1 9 0,-1-10 0,0 4 0,0 1 0,0-5 0,0 5 0,0-6 0,0 0 0,0 0 0,0 0 0,0 0 0,0 0 0,1 0 0,4 0 0,9 0 0,0 0 0,12 0 0,-12 0 0,5 0 0,-6 0 0,-1 0 0,-5 0 0,-1 0 0,-6 0 0,1 0 0,-30 17 0,7-7 0,-25 14 0,14-10 0,-6 0 0,-2 0 0,-6 7 0,-9 13 0,-1-1 0,-3 15 0,-4-5 0,11 6 0,-4-8 0,7 6 0,3-15 0,4 4 0,4-13 0,12-5 0,-4 2 0,9-6 0,-3 5 0,5-13 0,0 0 0,0-6 0,0 5 0,40 1 0,-10 0 0,36-1 0,-19-5 0,16 0 0,4 0 0,35 0 0,5 0-478,-39 0 1,1 0 477,0-4 0,-2-1 0,41-5 0,-42 1 0,0-2 0,41-7 0,-39 3 0,1 1 0,-5 3 0,-1 0-231,-1-4 1,0 2 230,32 3 0,-2-6 0,-9 14 0,-9-6 0,-1 1 0,-9 5 0,-1-5 933,1 7-933,0 0 483,0 0-483,-7 0 0,5 0 0,-20 0 0,11 0 0,-18 0 0,4 0 0,-12 0 0,-1 0 0,-6 0 0,0 0 0,6 0 0,1 0 0,12 0 0,1 0 0,15 0 0,1 0 0,17 0 0,-8 0 0,16 0 0,3 0 0,1 0 0,7 0 0,-9 0 0,9 0 0,-7 0 0,16 0 0,-15 0 0,6 0 0,0 0 0,-7 0 0,7 0 0,0 0 0,-7 0 0,7 0 0,0 0 0,3 0 0,-1 0-681,8 0 681,-39 0 0,0 0 0,46 0 0,-46 0 0,0 0 0,5 0 0,-3 0 0,26 0 0,0-4 0,2-1 0,15 3 0,-25-2 0,0-1 0,21 5 0,-10 0 0,-10 0 0,-4 0 0,-21 0 0,11 0 0,-21 0 0,6 0 681,-15 0-681,6 0 0,-17 0 0,9 0 0,-17 0 0,5 0 0,-6 0 0,0 0 0,-41 0 0,-6 0 0,-41 0 0,-14 9 0,39 1 0,-3 1-492,-8 0 0,-2 1 205,-5 9 0,-2-1 287,-4-8 0,-1 0 0,0 9 0,-2 0 0,-5-9 0,0 1 0,6 7 0,0 1 0,-6-8 0,3-1 0,28 2 0,2 0-492,-21-2 0,2-2 401,-22 8 91,30-8 0,-2 1 0,11-2 0,1 1 0,0 0 0,2-1-193,-43 10 193,0-9 0,0 7 0,10-15 0,-8 7 0,17-2 0,-16-5 0,15 6 0,-6-8 0,9 0 0,0 0 0,1 0 0,-1 0 0,0 0 983,8 0-513,-5 0-470,5 0 0,-7 0 0,-11 0 0,9 0 268,17 5 1,1-1-269,-16-1 0,16 2 0,1-1 0,-12-4 181,-24 0-181,16 0 0,1 0 0,19 0 0,11 0 0,13 0 0,2 0 620,12 0-620,1 0 35,6 0-35,0 0 0,1 0 0,33 12 0,-11-3 0,43 11 0,-16-5 0,31 2 0,6 1 0,-22-8 0,5 0-492,5 0 0,2 0 0,10 1 0,5 0 480,14 2 0,3-2-316,-27-6 0,1-2 0,2 2 0,7 3 0,3 0 0,0-1 0,3-5 0,1-3 0,0 3 126,0 5 0,0 2 1,-1-2 201,-3-4 0,-1-4 0,-1 2 0,-5 3 0,0 1 0,-2-2-328,-2-2 0,-1-2 0,-5 1 28,3 0 0,1 0 300,-2 0 0,5 0 0,-7 0 0,-10 0 0,-2 0 0,40 0 0,1 0-359,-34 0 1,-5 0 358,-4 0 0,1 0 0,12 0 0,1 0 0,-10 0 0,-1 0 0,0 0 0,1 0 0,4 0 0,-3 0 0,20 0 491,-28 0 1,2 0-415,41 0-77,0 0 0,-19 0 0,5 0 0,-24 0 983,-1 0 0,-3 0 0,-13 0 0,-1 0 0,-2 0 0,-12 0-91,5 0-892,-11 0 0,-3 0 0,-4 0 0,-1 0 0,0 0 0,0 0 0,-42-12 0,10 3 0,-45-19 0,12 10 0,-10-14 0,-28 11-876,6-13 876,30 18 0,-1 1 0,3-1 0,2 2 0,-45-7 0,47 12 0,0 1 0,-44-3-374,7 0 374,-5 3 0,36 8 0,3 0 0,29 0 0,-9 0 859,20 0-859,-8 0 391,12 0-391,4-6 0,-7 5 0,7-4 0,-8 5 0,47 0 0,-18 0 0,36 0 0,-22 0 0,10 0 0,7 0 0,8 0 0,8 0 0,3 0 0,-1 0 0,7 0 0,-7-15 0,1 11 0,-3-19 0,-15 15 0,-3-7 0,-13 6 0,-8-3 0,-7 11 0,-6-4 0,1 5 0,-1 0 0,-5-11 0,0 3 0,-5-9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08T09:29:45.342"/>
    </inkml:context>
    <inkml:brush xml:id="br0">
      <inkml:brushProperty name="width" value="0.35" units="cm"/>
      <inkml:brushProperty name="height" value="0.35" units="cm"/>
      <inkml:brushProperty name="color" value="#FEFEFE"/>
    </inkml:brush>
  </inkml:definitions>
  <inkml:trace contextRef="#ctx0" brushRef="#br0">0 0 24575,'89'0'0,"0"0"0,-1 0 0,1 0 0,0 0 0,8 0 0,2 0 0,-12 0 0,-30 0 0,-30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5-27T21:20:36.819"/>
    </inkml:context>
    <inkml:brush xml:id="br0">
      <inkml:brushProperty name="width" value="0.35" units="cm"/>
      <inkml:brushProperty name="height" value="0.35" units="cm"/>
      <inkml:brushProperty name="color" value="#FEFEFE"/>
    </inkml:brush>
  </inkml:definitions>
  <inkml:trace contextRef="#ctx0" brushRef="#br0">231 400 24575,'58'0'0,"13"0"0,24 0-492,-38 0 0,3 0 0,11 0 0,2 0 0,5 0 0,1 0 266,6 0 0,2 0 226,-3 0 0,1 0 0,7 0 0,-1 0 0,-11 0 0,1 0 0,15 0 0,0 0 0,-14 0 0,-2 0 0,5 0 0,0 0 0,0 0 0,-2 0 0,-10 0 0,0 0 0,5 0 0,-2 0-100,-20 0 0,0 0 100,17 0 0,0 0 0,-15 0 0,-1 0 0,5 0 0,-1 0 0,-3 0 0,-3 0 294,40 0-294,1 0 0,-43 0 0,-2 0 0,34 0 0,-3 0 0,-18 0 983,-1 0-333,-1 0 333,-13 0-917,11 0 562,-14 7-628,8-5 0,0 12 0,0-12 0,8 5 0,-6-7 0,14 8 0,4-6 0,1 6 0,17-8 0,-17 0 0,16 8 0,-6-6 0,-1 6-492,-29-7 0,2-2 379,-7 1 0,0 0 113,14 0 0,0 0 0,-5 0 0,0 0 0,-1 0 0,1 0 0,6 0 0,-2 0 0,29 0 0,-13 0 0,-1 0 0,0 0 0,1 0 0,2 0 0,19 0 0,-42 0 0,2 0 0,-3 1 0,0-2-463,39-7 463,-1 6 0,-14-6 0,-16 1 0,-3 5 0,-15-5 0,-3 7 0,-7 0 983,-6 0-785,-2 0 294,-7 0-492,1 0 0,-6 0 0,-1 0 0,-6 0 0,0 0 0,0 0 0,1 0 0,-1 0 0,-1 0 0,1 0 0,6 0 0,7 0 0,15 0 0,9 7 0,0-5 0,5 12 0,-13-12 0,5 5 0,-13-7 0,-7 0 0,-3 0 0,-10 0 0,5 0 0,-10 5 0,2 1 0,-2 5 0,4 1 0,0 0 0,0 0 0,1 1 0,-1-7 0,-1 0 0,1-6 0,0 0 0,-5 22 0,-1-4 0,-4 27 0,0-8 0,0 16 0,0-7 0,0 17 0,0-8 0,0 9 0,-6 1 0,-6-10 0,-3-1 0,-8-10 0,10-7 0,-5-3 0,2-7 0,4-6 0,-4-2 0,6-7 0,0-5 0,0-2 0,0-5 0,0 0 0,-10 0 0,-5 0 0,-17 0 0,-4 0 0,-17 0 0,-11 0 0,-1 0 0,-17-8 0,18 6 0,-19-15 0,19 7 0,0-7 0,11 7 0,1-5 0,6 6 0,-6-7 0,8-1 0,-8 1 0,6 0 0,1 0 0,3 7 0,13-4 0,-6 11 0,8-5 0,6 7 0,2 0 0,12 0 0,1 0 0,6 0 0,0-5 0,4-1 0,28-7 0,16 6 0,20 1 0,21-3 0,-12 7 0,24-6 0,-7 0-909,10 6 909,-30-2 0,-1 0 0,21 4 0,-21 0 0,-3 0 0,7 0-75,24 0 75,-16 0 0,-1 0 0,-12 0 0,-22 0 0,3 0 0,-24 0 905,9 0-905,-17 0 79,5 0-79,-6 0 0,6 0 0,1 0 0,6 0 0,0 0 0,-6 0 0,4 0 0,-9 0 0,3-6 0,-4 5 0,-1-5 0,0 1 0,-4-1 0,-2-6 0,-38-1 0,-7-2 0,-53-3-984,-4-1 827,28 8 0,-2 1 157,5-1 0,-2 1 0,-15-2 0,1 1 0,24 5 0,2 0 0,-11 0 0,0 2-393,-30 4 393,45 0 0,0 0 0,-34 0 0,23 0 0,31 0 0,-1 0 0,21 0 983,-9 0-695,54-10 132,15-9-420,43-4 0,4-13-482,-42 21 1,1 0 481,0 0 0,1 0 0,5-4 0,0 0 0,-10 5 0,0-1 0,3-4 0,-1-1-340,33-16 340,11-2 0,-10 2 0,-3 8 0,-9-5 0,-16 8 0,4-1 0,-22-2 0,13 10 0,-13-10 945,0 11-945,-4-10 358,-4 11-358,0-5 0,5 6 0,-12 1 0,12 0 0,-12 6 0,5-5 0,-6 12 0,-1-11 0,1 10 0,-6-4 0,5 0 0,-5 5 0,0-5 0,4 6 0,-4-6 0,6 4 0,0-4 0,-1 0 0,1 5 0,0-5 0,-6 0 0,-1 5 0,-6-5 0,0 1 0,0 4 0,0-5 0,-41 1 0,-6 4 0,-51-4 0,3 5-492,28 0 0,-2 0 481,4 0 0,0 0 11,-16 0 0,1 0 0,20 0 0,-1 0 0,-16 0 0,-1 0 0,18 0 0,0 0 0,-15 0 0,1 0-381,-34 0 381,46-4 0,1-1 0,-25 3 0,2-6 0,12 8 0,7-7 0,9 5 983,1-5-980,8 0 398,-8 5-401,12-4 0,-10-1 0,12 6 0,1-6 0,0 7 0,1 0 0,5 0 0,-5 0 0,12-6 0,1 5 0,6-4 0,-1 5 0,1 0 0,5 10 0,0 2 0,0 1 0,-6-3 0,-6-4 0,-6 1 0,-6 1 0,-1 4 0,-8-3 0,-7 6 0,-1 1 0,-8 0 0,7-1 0,-5 1 0,5 0 0,0 0 0,-5 0 0,13-8 0,-13 6 0,13-12 0,-6 5 0,8-7 0,0 0 0,-1 0 0,1 0 0,6 0 0,2 0 0,0 0 0,5 6 0,-6-4 0,1 4 0,-2-6 0,-6 0 0,0 0 0,-1 0 0,1 0 0,-8 0 0,-1 0 0,-8 0 0,0 0 0,0 0 0,-1 0 0,1 0 0,8 0 0,1 0 0,8 0 0,6 0 0,-5 0 0,5 0 0,-6 0 0,6 0 0,-4 0 0,10 0 0,-10 6 0,10-4 0,2 5 0,2-7 0,9 0 0,-4 0 0,7 0 0,-5 0 0,3 0 0,-15 0 0,1 0 0,-12 0 0,-8 0 0,-2 0 0,0 0 0,-5 0 0,13 0 0,-6 0 0,8 0 0,6 0 0,2 0 0,12 0 0,1 0 0,6 0 0,0 0 0,0 0 0,1 0 0,-1 0 0,-4 0 0,-2 0 0,-13 0 0,-9 0 0,-9 0 0,-7 0 0,0 0 0,0 0 0,0 0 0,0 7 0,-1 2 0,9 6 0,1-6 0,14 4 0,-4-12 0,10 11 0,-4-10 0,6 4 0,1-6 0,-1 0 0,0 6 0,6-5 0,-4 5 0,4-6 0,-6 0 0,6 0 0,-4 0 0,4 0 0,0 0 0,-5 6 0,11-4 0,-5 4 0,6-6 0,0 0 0,0 0 0,0 0 0,1 0 0,-13 0 0,4 0 0,-25 0 0,3 0 0,-15 0 0,1 0 0,0 0 0,0 0 0,0 0 0,7 0 0,3 0 0,6 0 0,1 0 0,0 0 0,-1 0 0,1 0 0,0 7 0,-1-6 0,-6 13 0,5-12 0,-6 12 0,7-13 0,1 12 0,0-11 0,-1 11 0,1-11 0,6 5 0,-4-1 0,4-4 0,0 10 0,-5-10 0,12 10 0,-12-10 0,12 10 0,-12-11 0,6 12 0,-1-12 0,-5 13 0,5-6 0,1 0 0,-6 5 0,12-11 0,-12 11 0,12-5 0,-12 0 0,12 4 0,-5-11 0,6 5 0,1 0 0,-1-4 0,1 4 0,-7-6 0,4 0 0,-3 0 0,10 5 0,-3-3 0,4 3 0,-5-5 0,-1 0 0,6 0 0,-11 0 0,10 0 0,-11 0 0,-1 0 0,6 0 0,-5 0 0,7 0 0,4 0 0,-3 0 0,10-5 0,-5-2 0,6-5 0,-1-7 0,1 5 0,3-11 0,-2 11 0,8-12 0,-8 0 0,7 5 0,-3-10 0,5 17 0,0-5 0,0 7 0,0 1 0,0-1 0,0 0 0,0 0 0,0 0 0,0 0 0,0 0 0,0-1 0,0 1 0,0 0 0,0 0 0,0 0 0,0 0 0,0 1 0,5-1 0,1 6 0,3 1 0,1 5 0,0 0 0,-1 0 0,1 0 0,-1 0 0,1 0 0,0 5 0,0-3 0,1 9 0,-1-10 0,0 4 0,0 1 0,0-5 0,0 5 0,0-6 0,0 0 0,0 0 0,0 0 0,0 0 0,0 0 0,1 0 0,4 0 0,9 0 0,0 0 0,12 0 0,-12 0 0,5 0 0,-6 0 0,-1 0 0,-5 0 0,-1 0 0,-6 0 0,1 0 0,-30 17 0,7-7 0,-25 14 0,14-10 0,-6 0 0,-2 0 0,-6 7 0,-9 13 0,-1-1 0,-3 15 0,-4-5 0,11 6 0,-4-8 0,7 6 0,3-15 0,4 4 0,4-13 0,12-5 0,-4 2 0,9-6 0,-3 5 0,5-13 0,0 0 0,0-6 0,0 5 0,40 1 0,-10 0 0,36-1 0,-19-5 0,16 0 0,4 0 0,35 0 0,5 0-478,-39 0 1,1 0 477,0-4 0,-2-1 0,41-5 0,-42 1 0,0-2 0,41-7 0,-39 3 0,1 1 0,-5 3 0,-1 0-231,-1-4 1,0 2 230,32 3 0,-2-6 0,-9 14 0,-9-6 0,-1 1 0,-9 5 0,-1-5 933,1 7-933,0 0 483,0 0-483,-7 0 0,5 0 0,-20 0 0,11 0 0,-18 0 0,4 0 0,-12 0 0,-1 0 0,-6 0 0,0 0 0,6 0 0,1 0 0,12 0 0,1 0 0,15 0 0,1 0 0,17 0 0,-8 0 0,16 0 0,3 0 0,1 0 0,7 0 0,-9 0 0,9 0 0,-7 0 0,16 0 0,-15 0 0,6 0 0,0 0 0,-7 0 0,7 0 0,0 0 0,-7 0 0,7 0 0,0 0 0,3 0 0,-1 0-681,8 0 681,-39 0 0,0 0 0,46 0 0,-46 0 0,0 0 0,5 0 0,-3 0 0,26 0 0,0-4 0,2-1 0,15 3 0,-25-2 0,0-1 0,21 5 0,-10 0 0,-10 0 0,-4 0 0,-21 0 0,11 0 0,-21 0 0,6 0 681,-15 0-681,6 0 0,-17 0 0,9 0 0,-17 0 0,5 0 0,-6 0 0,0 0 0,-41 0 0,-6 0 0,-41 0 0,-14 9 0,39 1 0,-3 1-492,-8 0 0,-2 1 205,-5 9 0,-2-1 287,-4-8 0,-1 0 0,0 9 0,-2 0 0,-5-9 0,0 1 0,6 7 0,0 1 0,-6-8 0,3-1 0,28 2 0,2 0-492,-21-2 0,2-2 401,-22 8 91,30-8 0,-2 1 0,11-2 0,1 1 0,0 0 0,2-1-193,-43 10 193,0-9 0,0 7 0,10-15 0,-8 7 0,17-2 0,-16-5 0,15 6 0,-6-8 0,9 0 0,0 0 0,1 0 0,-1 0 0,0 0 983,8 0-513,-5 0-470,5 0 0,-7 0 0,-11 0 0,9 0 268,17 5 1,1-1-269,-16-1 0,16 2 0,1-1 0,-12-4 181,-24 0-181,16 0 0,1 0 0,19 0 0,11 0 0,13 0 0,2 0 620,12 0-620,1 0 35,6 0-35,0 0 0,1 0 0,33 12 0,-11-3 0,43 11 0,-16-5 0,31 2 0,6 1 0,-22-8 0,5 0-492,5 0 0,2 0 0,10 1 0,5 0 480,14 2 0,3-2-316,-27-6 0,1-2 0,2 2 0,7 3 0,3 0 0,0-1 0,3-5 0,1-3 0,0 3 126,0 5 0,0 2 1,-1-2 201,-3-4 0,-1-4 0,-1 2 0,-5 3 0,0 1 0,-2-2-328,-2-2 0,-1-2 0,-5 1 28,3 0 0,1 0 300,-2 0 0,5 0 0,-7 0 0,-10 0 0,-2 0 0,40 0 0,1 0-359,-34 0 1,-5 0 358,-4 0 0,1 0 0,12 0 0,1 0 0,-10 0 0,-1 0 0,0 0 0,1 0 0,4 0 0,-3 0 0,20 0 491,-28 0 1,2 0-415,41 0-77,0 0 0,-19 0 0,5 0 0,-24 0 983,-1 0 0,-3 0 0,-13 0 0,-1 0 0,-2 0 0,-12 0-91,5 0-892,-11 0 0,-3 0 0,-4 0 0,-1 0 0,0 0 0,0 0 0,-42-12 0,10 3 0,-45-19 0,12 10 0,-10-14 0,-28 11-876,6-13 876,30 18 0,-1 1 0,3-1 0,2 2 0,-45-7 0,47 12 0,0 1 0,-44-3-374,7 0 374,-5 3 0,36 8 0,3 0 0,29 0 0,-9 0 859,20 0-859,-8 0 391,12 0-391,4-6 0,-7 5 0,7-4 0,-8 5 0,47 0 0,-18 0 0,36 0 0,-22 0 0,10 0 0,7 0 0,8 0 0,8 0 0,3 0 0,-1 0 0,7 0 0,-7-15 0,1 11 0,-3-19 0,-15 15 0,-3-7 0,-13 6 0,-8-3 0,-7 11 0,-6-4 0,1 5 0,-1 0 0,-5-11 0,0 3 0,-5-9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77F68-DE9B-454A-A7A9-04D83F603B49}" type="datetimeFigureOut">
              <a:rPr lang="en-GB" smtClean="0"/>
              <a:t>22/07/2021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C2B62-7AD3-4CC8-B860-286BDF158BE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54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C2B62-7AD3-4CC8-B860-286BDF158BE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25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C2B62-7AD3-4CC8-B860-286BDF158BE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91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1C2B62-7AD3-4CC8-B860-286BDF158BE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56654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1C2B62-7AD3-4CC8-B860-286BDF158BE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42996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1C2B62-7AD3-4CC8-B860-286BDF158BE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9013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1C2B62-7AD3-4CC8-B860-286BDF158BEF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4518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C2B62-7AD3-4CC8-B860-286BDF158BEF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0215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/>
          <a:lstStyle/>
          <a:p>
            <a:fld id="{5324DE25-44CA-4D21-B05B-72F80FB80CDF}" type="datetime1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</p:spPr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/>
          <a:lstStyle/>
          <a:p>
            <a:fld id="{2B6F3389-AFA6-4C34-8E6E-E8640B531D63}" type="datetime1">
              <a:rPr lang="en-US" smtClean="0"/>
              <a:t>7/22/2021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</p:spPr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/>
          <a:lstStyle/>
          <a:p>
            <a:fld id="{7A08EA2C-B015-4E4F-BF8F-0FFCC7CF6585}" type="datetime1">
              <a:rPr lang="en-US" smtClean="0"/>
              <a:t>7/22/2021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</p:spPr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/>
          <a:lstStyle/>
          <a:p>
            <a:fld id="{E0C1B550-7D3B-401B-AD44-0282B9A3BC3B}" type="datetime1">
              <a:rPr lang="en-US" smtClean="0"/>
              <a:t>7/22/2021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</p:spPr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/>
          <a:lstStyle/>
          <a:p>
            <a:fld id="{A87B12D9-B58D-4923-82F2-54CB866DD991}" type="datetime1">
              <a:rPr lang="en-US" smtClean="0"/>
              <a:t>7/22/2021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</p:spPr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/>
          <a:lstStyle/>
          <a:p>
            <a:fld id="{BC61C91F-1EDD-457F-B0A8-460A84C6CF7B}" type="datetime1">
              <a:rPr lang="en-US" smtClean="0"/>
              <a:t>7/22/2021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</p:spPr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/>
          <a:lstStyle/>
          <a:p>
            <a:fld id="{D2970B9C-7D16-4FAF-B3EB-D6784F747DAA}" type="datetime1">
              <a:rPr lang="en-US" smtClean="0"/>
              <a:t>7/22/2021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</p:spPr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bg>
      <p:bgPr>
        <a:gradFill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</p:spPr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/>
          <a:lstStyle/>
          <a:p>
            <a:fld id="{8BC41058-14D7-4828-99ED-4868656C8D95}" type="datetime1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</p:spPr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72234D1-E3DE-4010-8558-FC58E847D354}" type="datetime1">
              <a:rPr lang="en-US" smtClean="0"/>
              <a:t>7/22/2021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</p:spPr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6D6FF">
            <a:alpha val="3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5.svg"/><Relationship Id="rId9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7823815" y="2505035"/>
            <a:ext cx="3429000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 fontScale="92500" lnSpcReduction="20000"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spc="200">
                <a:latin typeface="+mj-lt"/>
                <a:ea typeface="+mj-ea"/>
                <a:cs typeface="+mj-cs"/>
              </a:rPr>
              <a:t> </a:t>
            </a: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spc="200">
                <a:latin typeface="+mj-lt"/>
                <a:ea typeface="+mj-ea"/>
                <a:cs typeface="+mj-cs"/>
              </a:rPr>
              <a:t>Locarno </a:t>
            </a:r>
            <a:r>
              <a:rPr lang="en-US" sz="2400" cap="all" spc="200" err="1">
                <a:latin typeface="+mj-lt"/>
                <a:ea typeface="+mj-ea"/>
                <a:cs typeface="+mj-cs"/>
              </a:rPr>
              <a:t>silvia</a:t>
            </a:r>
            <a:endParaRPr lang="en-US" sz="2400" cap="all" spc="200">
              <a:latin typeface="+mj-lt"/>
              <a:ea typeface="+mj-ea"/>
              <a:cs typeface="+mj-cs"/>
            </a:endParaRP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spc="200" err="1">
                <a:latin typeface="+mj-lt"/>
                <a:ea typeface="+mj-ea"/>
                <a:cs typeface="+mj-cs"/>
              </a:rPr>
              <a:t>Minotti</a:t>
            </a:r>
            <a:r>
              <a:rPr lang="en-US" sz="2400" cap="all" spc="200">
                <a:latin typeface="+mj-lt"/>
                <a:ea typeface="+mj-ea"/>
                <a:cs typeface="+mj-cs"/>
              </a:rPr>
              <a:t> </a:t>
            </a:r>
            <a:r>
              <a:rPr lang="en-US" sz="2400" cap="all" spc="200" err="1">
                <a:latin typeface="+mj-lt"/>
                <a:ea typeface="+mj-ea"/>
                <a:cs typeface="+mj-cs"/>
              </a:rPr>
              <a:t>luca</a:t>
            </a:r>
            <a:endParaRPr lang="en-US" sz="2400" cap="all" spc="200">
              <a:latin typeface="+mj-lt"/>
              <a:ea typeface="+mj-ea"/>
              <a:cs typeface="+mj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FBC69BF-7103-264B-81B9-4F650D37E3C5}"/>
              </a:ext>
            </a:extLst>
          </p:cNvPr>
          <p:cNvSpPr txBox="1"/>
          <p:nvPr/>
        </p:nvSpPr>
        <p:spPr>
          <a:xfrm>
            <a:off x="4381500" y="5775013"/>
            <a:ext cx="3429000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cap="all" spc="200">
                <a:latin typeface="+mj-lt"/>
                <a:ea typeface="+mj-ea"/>
                <a:cs typeface="+mj-cs"/>
              </a:rPr>
              <a:t>20th </a:t>
            </a:r>
            <a:r>
              <a:rPr lang="en-US" cap="all" spc="200" err="1">
                <a:latin typeface="+mj-lt"/>
                <a:ea typeface="+mj-ea"/>
                <a:cs typeface="+mj-cs"/>
              </a:rPr>
              <a:t>july</a:t>
            </a:r>
            <a:r>
              <a:rPr lang="en-US" cap="all" spc="200">
                <a:latin typeface="+mj-lt"/>
                <a:ea typeface="+mj-ea"/>
                <a:cs typeface="+mj-cs"/>
              </a:rPr>
              <a:t> 2021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>
            <a:off x="10972800" y="0"/>
            <a:ext cx="0" cy="3594537"/>
          </a:xfrm>
          <a:prstGeom prst="line">
            <a:avLst/>
          </a:prstGeom>
          <a:ln w="38100">
            <a:solidFill>
              <a:srgbClr val="FF7534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88C369FC-4F4B-0345-A7B5-0828D4472B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4" t="26630" r="13100" b="25453"/>
          <a:stretch/>
        </p:blipFill>
        <p:spPr>
          <a:xfrm>
            <a:off x="700087" y="1875473"/>
            <a:ext cx="5657851" cy="18943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87BDAD7A-4816-894C-BEB5-3C0CF126B62D}"/>
                  </a:ext>
                </a:extLst>
              </p14:cNvPr>
              <p14:cNvContentPartPr/>
              <p14:nvPr/>
            </p14:nvContentPartPr>
            <p14:xfrm>
              <a:off x="2214310" y="3279895"/>
              <a:ext cx="2970360" cy="489902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87BDAD7A-4816-894C-BEB5-3C0CF126B62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151310" y="3216856"/>
                <a:ext cx="3096000" cy="61561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1C9D822-FBC1-BE43-B5CA-B7510C5F89D4}"/>
              </a:ext>
            </a:extLst>
          </p:cNvPr>
          <p:cNvSpPr txBox="1"/>
          <p:nvPr/>
        </p:nvSpPr>
        <p:spPr>
          <a:xfrm>
            <a:off x="2214310" y="3185022"/>
            <a:ext cx="2906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/>
              <a:t>Bespoke </a:t>
            </a:r>
            <a:r>
              <a:rPr lang="en-US" sz="3200"/>
              <a:t>jewelry</a:t>
            </a:r>
          </a:p>
        </p:txBody>
      </p:sp>
    </p:spTree>
    <p:extLst>
      <p:ext uri="{BB962C8B-B14F-4D97-AF65-F5344CB8AC3E}">
        <p14:creationId xmlns:p14="http://schemas.microsoft.com/office/powerpoint/2010/main" val="2998690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A2C5F9-CE3B-46EC-B8C1-3925BEFF9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110" y="1548831"/>
            <a:ext cx="6142818" cy="3638733"/>
          </a:xfrm>
        </p:spPr>
        <p:txBody>
          <a:bodyPr anchor="ctr">
            <a:noAutofit/>
          </a:bodyPr>
          <a:lstStyle/>
          <a:p>
            <a:pPr marL="0" indent="0">
              <a:buClr>
                <a:srgbClr val="FF7534"/>
              </a:buClr>
              <a:buNone/>
            </a:pPr>
            <a:r>
              <a:rPr lang="en-US" sz="2400">
                <a:solidFill>
                  <a:schemeClr val="bg1"/>
                </a:solidFill>
              </a:rPr>
              <a:t>The choreography diagram provides a </a:t>
            </a:r>
            <a:r>
              <a:rPr lang="en-US" sz="2400" b="1">
                <a:solidFill>
                  <a:schemeClr val="bg1"/>
                </a:solidFill>
              </a:rPr>
              <a:t>high-level perspective</a:t>
            </a:r>
            <a:r>
              <a:rPr lang="en-US" sz="2400">
                <a:solidFill>
                  <a:schemeClr val="bg1"/>
                </a:solidFill>
              </a:rPr>
              <a:t> focused </a:t>
            </a:r>
            <a:r>
              <a:rPr lang="en-US" sz="2400" b="1">
                <a:solidFill>
                  <a:schemeClr val="bg1"/>
                </a:solidFill>
              </a:rPr>
              <a:t>only on the relationships among the organization</a:t>
            </a:r>
            <a:r>
              <a:rPr lang="en-US" sz="2400">
                <a:solidFill>
                  <a:schemeClr val="bg1"/>
                </a:solidFill>
              </a:rPr>
              <a:t>, but without specifying the internal processes. </a:t>
            </a:r>
          </a:p>
          <a:p>
            <a:pPr marL="0" indent="0">
              <a:buClr>
                <a:srgbClr val="FF7534"/>
              </a:buClr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buClr>
                <a:srgbClr val="FF7534"/>
              </a:buClr>
              <a:buNone/>
            </a:pPr>
            <a:r>
              <a:rPr lang="en-US" sz="2400">
                <a:solidFill>
                  <a:schemeClr val="bg1"/>
                </a:solidFill>
              </a:rPr>
              <a:t>It does not take the standpoint of any of the participants and typically is the base from which the collaboration diagram is derived.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F5085A1-B526-064C-B2FB-8777F0779E5E}"/>
              </a:ext>
            </a:extLst>
          </p:cNvPr>
          <p:cNvSpPr txBox="1">
            <a:spLocks noChangeAspect="1"/>
          </p:cNvSpPr>
          <p:nvPr/>
        </p:nvSpPr>
        <p:spPr>
          <a:xfrm>
            <a:off x="-821412" y="2540198"/>
            <a:ext cx="6322451" cy="1656000"/>
          </a:xfrm>
          <a:prstGeom prst="ellipse">
            <a:avLst/>
          </a:prstGeom>
          <a:noFill/>
          <a:ln w="76200" cap="sq">
            <a:noFill/>
            <a:miter lim="800000"/>
          </a:ln>
        </p:spPr>
        <p:txBody>
          <a:bodyPr vert="horz" lIns="182880" tIns="182880" rIns="182880" bIns="182880" rtlCol="0" anchor="ctr">
            <a:normAutofit fontScale="9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all" spc="2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Choreography</a:t>
            </a: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AB7F2E48-1113-0A46-82B3-0B8C01BCA5F7}"/>
              </a:ext>
            </a:extLst>
          </p:cNvPr>
          <p:cNvCxnSpPr>
            <a:cxnSpLocks/>
          </p:cNvCxnSpPr>
          <p:nvPr/>
        </p:nvCxnSpPr>
        <p:spPr>
          <a:xfrm>
            <a:off x="0" y="3731697"/>
            <a:ext cx="42976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9220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6220884" y="314223"/>
            <a:ext cx="6159906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GB" sz="4000" b="1">
                <a:solidFill>
                  <a:prstClr val="black"/>
                </a:solidFill>
                <a:latin typeface="Gill Sans MT" panose="020B0502020104020203"/>
              </a:rPr>
              <a:t>CHOREOGRAPHY</a:t>
            </a:r>
            <a:endParaRPr kumimoji="0" lang="en-GB" sz="4000" b="0" i="0" u="none" strike="noStrike" kern="1200" cap="all" spc="20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6972492" y="1621432"/>
            <a:ext cx="5219508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E15C99-35A1-1546-A8EE-A0DE37817CC2}"/>
              </a:ext>
            </a:extLst>
          </p:cNvPr>
          <p:cNvSpPr txBox="1"/>
          <p:nvPr/>
        </p:nvSpPr>
        <p:spPr>
          <a:xfrm>
            <a:off x="8026402" y="726478"/>
            <a:ext cx="2895598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GB" sz="2000" cap="all" spc="20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346FBC-D987-4673-9C61-1DBBD0D51706}"/>
              </a:ext>
            </a:extLst>
          </p:cNvPr>
          <p:cNvSpPr/>
          <p:nvPr/>
        </p:nvSpPr>
        <p:spPr>
          <a:xfrm>
            <a:off x="6873876" y="1137554"/>
            <a:ext cx="349294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GB" sz="2400" cap="all" spc="200"/>
              <a:t>USER </a:t>
            </a:r>
            <a:r>
              <a:rPr lang="en-GB" sz="2400" cap="all" spc="200" err="1"/>
              <a:t>REGISTrAtioN</a:t>
            </a:r>
            <a:endParaRPr lang="en-GB" sz="2400" cap="all" spc="20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403060ED-DCF5-EC4A-B852-37CAC56FE5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97" t="16463" r="19201" b="7957"/>
          <a:stretch/>
        </p:blipFill>
        <p:spPr>
          <a:xfrm>
            <a:off x="88494" y="68535"/>
            <a:ext cx="8313633" cy="6747778"/>
          </a:xfrm>
          <a:prstGeom prst="rect">
            <a:avLst/>
          </a:prstGeom>
        </p:spPr>
      </p:pic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0335323C-07BE-444F-AD56-139FE05973F8}"/>
              </a:ext>
            </a:extLst>
          </p:cNvPr>
          <p:cNvSpPr txBox="1">
            <a:spLocks/>
          </p:cNvSpPr>
          <p:nvPr/>
        </p:nvSpPr>
        <p:spPr>
          <a:xfrm>
            <a:off x="8595808" y="1771893"/>
            <a:ext cx="3273870" cy="45756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GB" sz="2000">
                <a:solidFill>
                  <a:schemeClr val="tx1"/>
                </a:solidFill>
              </a:rPr>
              <a:t>The interaction begins with the receipt of the </a:t>
            </a:r>
            <a:r>
              <a:rPr lang="en-GB" sz="2000" b="1">
                <a:solidFill>
                  <a:schemeClr val="tx1"/>
                </a:solidFill>
              </a:rPr>
              <a:t>registration data </a:t>
            </a:r>
            <a:r>
              <a:rPr lang="en-GB" sz="2000">
                <a:solidFill>
                  <a:schemeClr val="tx1"/>
                </a:solidFill>
              </a:rPr>
              <a:t>from the customer.  If the data are correct then an email to </a:t>
            </a:r>
            <a:r>
              <a:rPr lang="en-GB" sz="2000" b="1">
                <a:solidFill>
                  <a:schemeClr val="tx1"/>
                </a:solidFill>
              </a:rPr>
              <a:t>confirm the registration</a:t>
            </a:r>
            <a:r>
              <a:rPr lang="en-GB" sz="2000">
                <a:solidFill>
                  <a:schemeClr val="tx1"/>
                </a:solidFill>
              </a:rPr>
              <a:t> is sent to the customer.  The confirmation email contains a link that must be clicked by the user within one hour to complete the registration. Following this, Jewelly sends a </a:t>
            </a:r>
            <a:r>
              <a:rPr lang="en-GB" sz="2000" b="1">
                <a:solidFill>
                  <a:schemeClr val="tx1"/>
                </a:solidFill>
              </a:rPr>
              <a:t>registration confirmation </a:t>
            </a:r>
            <a:r>
              <a:rPr lang="en-GB" sz="2000">
                <a:solidFill>
                  <a:schemeClr val="tx1"/>
                </a:solidFill>
              </a:rPr>
              <a:t>email and a </a:t>
            </a:r>
            <a:r>
              <a:rPr lang="en-GB" sz="2000" b="1">
                <a:solidFill>
                  <a:schemeClr val="tx1"/>
                </a:solidFill>
              </a:rPr>
              <a:t>welcome email</a:t>
            </a:r>
            <a:r>
              <a:rPr lang="en-GB" sz="2000">
                <a:solidFill>
                  <a:schemeClr val="tx1"/>
                </a:solidFill>
              </a:rPr>
              <a:t>.</a:t>
            </a:r>
            <a:endParaRPr lang="en-GB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219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-494065" y="174970"/>
            <a:ext cx="6453994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sz="4000" b="1">
                <a:solidFill>
                  <a:prstClr val="black"/>
                </a:solidFill>
                <a:latin typeface="Gill Sans MT" panose="020B0502020104020203"/>
              </a:rPr>
              <a:t>CHOREOGRAPHY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1" y="1436243"/>
            <a:ext cx="4996542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E15C99-35A1-1546-A8EE-A0DE37817CC2}"/>
              </a:ext>
            </a:extLst>
          </p:cNvPr>
          <p:cNvSpPr txBox="1"/>
          <p:nvPr/>
        </p:nvSpPr>
        <p:spPr>
          <a:xfrm>
            <a:off x="8026402" y="726478"/>
            <a:ext cx="2895598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cap="all" spc="20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346FBC-D987-4673-9C61-1DBBD0D51706}"/>
              </a:ext>
            </a:extLst>
          </p:cNvPr>
          <p:cNvSpPr/>
          <p:nvPr/>
        </p:nvSpPr>
        <p:spPr>
          <a:xfrm>
            <a:off x="2579914" y="982342"/>
            <a:ext cx="289559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2400" cap="all" spc="200"/>
              <a:t>USER LOGIN</a:t>
            </a:r>
            <a:endParaRPr lang="en-US" sz="2400" cap="all" spc="20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8A4AB92-0693-FD43-80FE-C28B1E89F9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57" t="15572" r="17062" b="22733"/>
          <a:stretch/>
        </p:blipFill>
        <p:spPr>
          <a:xfrm>
            <a:off x="1683446" y="27289"/>
            <a:ext cx="10279851" cy="6865217"/>
          </a:xfrm>
          <a:prstGeom prst="rect">
            <a:avLst/>
          </a:prstGeom>
        </p:spPr>
      </p:pic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9298D5C3-D6F5-7447-A2DF-2E183FCB8D53}"/>
              </a:ext>
            </a:extLst>
          </p:cNvPr>
          <p:cNvSpPr txBox="1">
            <a:spLocks/>
          </p:cNvSpPr>
          <p:nvPr/>
        </p:nvSpPr>
        <p:spPr>
          <a:xfrm>
            <a:off x="284714" y="1701159"/>
            <a:ext cx="3273870" cy="4575612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sz="2000" b="1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3D7E4951-DBBD-5748-9B3F-AD7A1D9ED892}"/>
              </a:ext>
            </a:extLst>
          </p:cNvPr>
          <p:cNvSpPr txBox="1">
            <a:spLocks/>
          </p:cNvSpPr>
          <p:nvPr/>
        </p:nvSpPr>
        <p:spPr>
          <a:xfrm>
            <a:off x="319354" y="1495009"/>
            <a:ext cx="3273870" cy="2405015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>
                <a:solidFill>
                  <a:schemeClr val="tx1"/>
                </a:solidFill>
              </a:rPr>
              <a:t>The interaction begins with the receipt of the </a:t>
            </a:r>
            <a:r>
              <a:rPr lang="en-GB" sz="2000" b="1">
                <a:solidFill>
                  <a:schemeClr val="tx1"/>
                </a:solidFill>
              </a:rPr>
              <a:t>login data </a:t>
            </a:r>
            <a:r>
              <a:rPr lang="en-GB" sz="2000">
                <a:solidFill>
                  <a:schemeClr val="tx1"/>
                </a:solidFill>
              </a:rPr>
              <a:t>from the user.  </a:t>
            </a:r>
          </a:p>
          <a:p>
            <a:pPr marL="0" indent="0">
              <a:buNone/>
            </a:pPr>
            <a:r>
              <a:rPr lang="en-GB" sz="2000">
                <a:solidFill>
                  <a:schemeClr val="tx1"/>
                </a:solidFill>
              </a:rPr>
              <a:t>The </a:t>
            </a:r>
            <a:r>
              <a:rPr lang="en-GB" sz="2000" b="1">
                <a:solidFill>
                  <a:schemeClr val="tx1"/>
                </a:solidFill>
              </a:rPr>
              <a:t>outcome</a:t>
            </a:r>
            <a:r>
              <a:rPr lang="en-GB" sz="2000">
                <a:solidFill>
                  <a:schemeClr val="tx1"/>
                </a:solidFill>
              </a:rPr>
              <a:t> of the data verification is then sent to the customer.</a:t>
            </a:r>
            <a:endParaRPr lang="en-GB" sz="20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2872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A89A17AD-C5BE-194F-B4A6-F5108D175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0" t="16986" r="6724" b="15852"/>
          <a:stretch/>
        </p:blipFill>
        <p:spPr>
          <a:xfrm>
            <a:off x="25400" y="857313"/>
            <a:ext cx="10922000" cy="6020049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-641023" y="-115428"/>
            <a:ext cx="12833023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sz="4000" b="1">
                <a:solidFill>
                  <a:prstClr val="black"/>
                </a:solidFill>
                <a:latin typeface="Gill Sans MT" panose="020B0502020104020203"/>
              </a:rPr>
              <a:t>CHOREOGRAPHY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3486150" y="806522"/>
            <a:ext cx="8705850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E15C99-35A1-1546-A8EE-A0DE37817CC2}"/>
              </a:ext>
            </a:extLst>
          </p:cNvPr>
          <p:cNvSpPr txBox="1"/>
          <p:nvPr/>
        </p:nvSpPr>
        <p:spPr>
          <a:xfrm>
            <a:off x="8026402" y="726478"/>
            <a:ext cx="2895598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cap="all" spc="200">
              <a:latin typeface="+mj-lt"/>
              <a:ea typeface="+mj-ea"/>
              <a:cs typeface="+mj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346FBC-D987-4673-9C61-1DBBD0D51706}"/>
              </a:ext>
            </a:extLst>
          </p:cNvPr>
          <p:cNvSpPr/>
          <p:nvPr/>
        </p:nvSpPr>
        <p:spPr>
          <a:xfrm>
            <a:off x="8219589" y="372363"/>
            <a:ext cx="289559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2400" cap="all" spc="200"/>
              <a:t>RECEIVE ORDER</a:t>
            </a:r>
            <a:endParaRPr lang="en-US" sz="2400" cap="all" spc="20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7D5F9AD-0A0B-BE49-BE3A-F0706D20AF37}"/>
              </a:ext>
            </a:extLst>
          </p:cNvPr>
          <p:cNvSpPr txBox="1"/>
          <p:nvPr/>
        </p:nvSpPr>
        <p:spPr>
          <a:xfrm>
            <a:off x="7426411" y="921590"/>
            <a:ext cx="4535739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/>
              <a:t>The interaction begins with the receipt of the </a:t>
            </a:r>
            <a:r>
              <a:rPr lang="en-GB" sz="2000" b="1"/>
              <a:t>order data</a:t>
            </a:r>
            <a:r>
              <a:rPr lang="en-GB" sz="2000"/>
              <a:t>.  Then follows the sending of the </a:t>
            </a:r>
            <a:r>
              <a:rPr lang="en-GB" sz="2000" b="1"/>
              <a:t>price quotation </a:t>
            </a:r>
            <a:r>
              <a:rPr lang="en-GB" sz="2000"/>
              <a:t>to the customer.  At this point, Jewelly waits for the </a:t>
            </a:r>
            <a:r>
              <a:rPr lang="en-GB" sz="2000" b="1"/>
              <a:t>acceptance</a:t>
            </a:r>
            <a:r>
              <a:rPr lang="en-GB" sz="2000"/>
              <a:t> of the price quotation for a week.  Once received, the </a:t>
            </a:r>
            <a:r>
              <a:rPr lang="en-GB" sz="2000" b="1"/>
              <a:t>payment </a:t>
            </a:r>
            <a:r>
              <a:rPr lang="en-GB" sz="2000"/>
              <a:t>process takes place through the exchange of messages between the company and the 3</a:t>
            </a:r>
            <a:r>
              <a:rPr lang="en-GB" sz="2000" baseline="30000"/>
              <a:t>rd</a:t>
            </a:r>
            <a:r>
              <a:rPr lang="en-GB" sz="2000"/>
              <a:t>-party and between the 3</a:t>
            </a:r>
            <a:r>
              <a:rPr lang="en-GB" sz="2000" baseline="30000"/>
              <a:t>rd</a:t>
            </a:r>
            <a:r>
              <a:rPr lang="en-GB" sz="2000"/>
              <a:t>-party and the user.</a:t>
            </a:r>
          </a:p>
        </p:txBody>
      </p:sp>
    </p:spTree>
    <p:extLst>
      <p:ext uri="{BB962C8B-B14F-4D97-AF65-F5344CB8AC3E}">
        <p14:creationId xmlns:p14="http://schemas.microsoft.com/office/powerpoint/2010/main" val="28471390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-641023" y="-115428"/>
            <a:ext cx="12833023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CHOREOGRAPHY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3486150" y="806522"/>
            <a:ext cx="8705850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E15C99-35A1-1546-A8EE-A0DE37817CC2}"/>
              </a:ext>
            </a:extLst>
          </p:cNvPr>
          <p:cNvSpPr txBox="1"/>
          <p:nvPr/>
        </p:nvSpPr>
        <p:spPr>
          <a:xfrm>
            <a:off x="8026402" y="726478"/>
            <a:ext cx="2895598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346FBC-D987-4673-9C61-1DBBD0D51706}"/>
              </a:ext>
            </a:extLst>
          </p:cNvPr>
          <p:cNvSpPr/>
          <p:nvPr/>
        </p:nvSpPr>
        <p:spPr>
          <a:xfrm>
            <a:off x="8219589" y="372363"/>
            <a:ext cx="289559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all" spc="2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FULFILL ORDER</a:t>
            </a:r>
            <a:endParaRPr kumimoji="0" lang="en-US" sz="24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7D5F9AD-0A0B-BE49-BE3A-F0706D20AF37}"/>
              </a:ext>
            </a:extLst>
          </p:cNvPr>
          <p:cNvSpPr txBox="1"/>
          <p:nvPr/>
        </p:nvSpPr>
        <p:spPr>
          <a:xfrm>
            <a:off x="2178468" y="969550"/>
            <a:ext cx="97458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GB" sz="2000">
                <a:solidFill>
                  <a:prstClr val="black"/>
                </a:solidFill>
              </a:rPr>
              <a:t>The beginning of the process follows the payment of the order by the customer. </a:t>
            </a:r>
          </a:p>
          <a:p>
            <a:pPr lvl="0" algn="r"/>
            <a:r>
              <a:rPr lang="en-GB" sz="2000">
                <a:solidFill>
                  <a:prstClr val="black"/>
                </a:solidFill>
              </a:rPr>
              <a:t>If necessary, a </a:t>
            </a:r>
            <a:r>
              <a:rPr lang="en-GB" sz="2000" b="1">
                <a:solidFill>
                  <a:prstClr val="black"/>
                </a:solidFill>
              </a:rPr>
              <a:t>price quotation request </a:t>
            </a:r>
            <a:r>
              <a:rPr lang="en-GB" sz="2000">
                <a:solidFill>
                  <a:prstClr val="black"/>
                </a:solidFill>
              </a:rPr>
              <a:t>is sent to </a:t>
            </a:r>
            <a:r>
              <a:rPr lang="en-GB" sz="2000" b="1">
                <a:solidFill>
                  <a:prstClr val="black"/>
                </a:solidFill>
              </a:rPr>
              <a:t>multiple suppliers </a:t>
            </a:r>
            <a:r>
              <a:rPr lang="en-GB" sz="2000">
                <a:solidFill>
                  <a:prstClr val="black"/>
                </a:solidFill>
              </a:rPr>
              <a:t>for the order of materials.  After the choice of the most convenient supplier, the </a:t>
            </a:r>
            <a:r>
              <a:rPr lang="en-GB" sz="2000" b="1">
                <a:solidFill>
                  <a:prstClr val="black"/>
                </a:solidFill>
              </a:rPr>
              <a:t>order</a:t>
            </a:r>
            <a:r>
              <a:rPr lang="en-GB" sz="2000">
                <a:solidFill>
                  <a:prstClr val="black"/>
                </a:solidFill>
              </a:rPr>
              <a:t> is emitted.  </a:t>
            </a:r>
          </a:p>
          <a:p>
            <a:pPr lvl="0" algn="r"/>
            <a:r>
              <a:rPr lang="en-GB" sz="2000">
                <a:solidFill>
                  <a:prstClr val="black"/>
                </a:solidFill>
              </a:rPr>
              <a:t>Then follows the actual </a:t>
            </a:r>
            <a:r>
              <a:rPr lang="en-GB" sz="2000" b="1">
                <a:solidFill>
                  <a:prstClr val="black"/>
                </a:solidFill>
              </a:rPr>
              <a:t>payment</a:t>
            </a:r>
            <a:r>
              <a:rPr lang="en-GB" sz="2000">
                <a:solidFill>
                  <a:prstClr val="black"/>
                </a:solidFill>
              </a:rPr>
              <a:t>.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4690C4E5-9357-6545-81B5-B4FA11D71A91}"/>
              </a:ext>
            </a:extLst>
          </p:cNvPr>
          <p:cNvSpPr/>
          <p:nvPr/>
        </p:nvSpPr>
        <p:spPr>
          <a:xfrm>
            <a:off x="10953326" y="420238"/>
            <a:ext cx="97103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cap="all" spc="200"/>
              <a:t>PART I</a:t>
            </a:r>
            <a:endParaRPr lang="en-US" cap="all" spc="20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243D21CC-492B-0C46-8E96-139DE9EBCA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4" t="30030" r="45731" b="41512"/>
          <a:stretch/>
        </p:blipFill>
        <p:spPr>
          <a:xfrm>
            <a:off x="125506" y="1966994"/>
            <a:ext cx="12039585" cy="5038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770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-641022" y="-115428"/>
            <a:ext cx="6737022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CHOREOGRAPHY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1" y="1192978"/>
            <a:ext cx="5096221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E15C99-35A1-1546-A8EE-A0DE37817CC2}"/>
              </a:ext>
            </a:extLst>
          </p:cNvPr>
          <p:cNvSpPr txBox="1"/>
          <p:nvPr/>
        </p:nvSpPr>
        <p:spPr>
          <a:xfrm>
            <a:off x="8026402" y="726478"/>
            <a:ext cx="2895598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346FBC-D987-4673-9C61-1DBBD0D51706}"/>
              </a:ext>
            </a:extLst>
          </p:cNvPr>
          <p:cNvSpPr/>
          <p:nvPr/>
        </p:nvSpPr>
        <p:spPr>
          <a:xfrm>
            <a:off x="183032" y="714847"/>
            <a:ext cx="289559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all" spc="2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FULFILL ORDER</a:t>
            </a:r>
            <a:endParaRPr kumimoji="0" lang="en-US" sz="24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4690C4E5-9357-6545-81B5-B4FA11D71A91}"/>
              </a:ext>
            </a:extLst>
          </p:cNvPr>
          <p:cNvSpPr/>
          <p:nvPr/>
        </p:nvSpPr>
        <p:spPr>
          <a:xfrm>
            <a:off x="4041831" y="747811"/>
            <a:ext cx="1054391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all" spc="2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PART </a:t>
            </a:r>
            <a:r>
              <a:rPr kumimoji="0" lang="it-IT" sz="1800" b="0" i="0" u="none" strike="noStrike" kern="1200" cap="all" spc="20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Ii</a:t>
            </a:r>
            <a:endParaRPr kumimoji="0" lang="en-US" sz="18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0F482A2F-8740-2845-99DE-1DA71644D2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47" t="15886" r="5446" b="46667"/>
          <a:stretch/>
        </p:blipFill>
        <p:spPr>
          <a:xfrm>
            <a:off x="656805" y="0"/>
            <a:ext cx="10878389" cy="7106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387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-641022" y="-115428"/>
            <a:ext cx="6737022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CHOREOGRAPHY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1" y="1192978"/>
            <a:ext cx="5096221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E15C99-35A1-1546-A8EE-A0DE37817CC2}"/>
              </a:ext>
            </a:extLst>
          </p:cNvPr>
          <p:cNvSpPr txBox="1"/>
          <p:nvPr/>
        </p:nvSpPr>
        <p:spPr>
          <a:xfrm>
            <a:off x="8026402" y="726478"/>
            <a:ext cx="2895598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4346FBC-D987-4673-9C61-1DBBD0D51706}"/>
              </a:ext>
            </a:extLst>
          </p:cNvPr>
          <p:cNvSpPr/>
          <p:nvPr/>
        </p:nvSpPr>
        <p:spPr>
          <a:xfrm>
            <a:off x="183032" y="714847"/>
            <a:ext cx="289559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all" spc="2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FULFILL ORDER</a:t>
            </a:r>
            <a:endParaRPr kumimoji="0" lang="en-US" sz="24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4690C4E5-9357-6545-81B5-B4FA11D71A91}"/>
              </a:ext>
            </a:extLst>
          </p:cNvPr>
          <p:cNvSpPr/>
          <p:nvPr/>
        </p:nvSpPr>
        <p:spPr>
          <a:xfrm>
            <a:off x="4000153" y="747811"/>
            <a:ext cx="113774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all" spc="2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PART </a:t>
            </a:r>
            <a:r>
              <a:rPr kumimoji="0" lang="it-IT" sz="1800" b="0" i="0" u="none" strike="noStrike" kern="1200" cap="all" spc="20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iIi</a:t>
            </a:r>
            <a:endParaRPr kumimoji="0" lang="en-US" sz="18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9916CCB5-4B1B-0D46-84D8-83522CFE5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94" t="60714" r="56114" b="14047"/>
          <a:stretch/>
        </p:blipFill>
        <p:spPr>
          <a:xfrm>
            <a:off x="388345" y="1509572"/>
            <a:ext cx="11803655" cy="551183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BCF1444-FF88-B043-AD71-84EC338EA6A3}"/>
              </a:ext>
            </a:extLst>
          </p:cNvPr>
          <p:cNvSpPr txBox="1"/>
          <p:nvPr/>
        </p:nvSpPr>
        <p:spPr>
          <a:xfrm>
            <a:off x="388345" y="1449681"/>
            <a:ext cx="65675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The payment to the delivery partner takes place every month and, also in this case, it is managed by the payment 3</a:t>
            </a:r>
            <a:r>
              <a:rPr lang="en-GB" sz="2000" baseline="30000"/>
              <a:t>rd</a:t>
            </a:r>
            <a:r>
              <a:rPr lang="en-GB" sz="2000"/>
              <a:t>-party. </a:t>
            </a:r>
          </a:p>
        </p:txBody>
      </p:sp>
    </p:spTree>
    <p:extLst>
      <p:ext uri="{BB962C8B-B14F-4D97-AF65-F5344CB8AC3E}">
        <p14:creationId xmlns:p14="http://schemas.microsoft.com/office/powerpoint/2010/main" val="24630969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F5085A1-B526-064C-B2FB-8777F0779E5E}"/>
              </a:ext>
            </a:extLst>
          </p:cNvPr>
          <p:cNvSpPr txBox="1">
            <a:spLocks noChangeAspect="1"/>
          </p:cNvSpPr>
          <p:nvPr/>
        </p:nvSpPr>
        <p:spPr>
          <a:xfrm>
            <a:off x="-1008615" y="2503489"/>
            <a:ext cx="6876939" cy="1656000"/>
          </a:xfrm>
          <a:prstGeom prst="ellipse">
            <a:avLst/>
          </a:prstGeom>
          <a:noFill/>
          <a:ln w="7620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all" spc="2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Orchestration</a:t>
            </a: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93EBB6E9-8F68-234F-BECB-FB492CEB1E9B}"/>
              </a:ext>
            </a:extLst>
          </p:cNvPr>
          <p:cNvCxnSpPr>
            <a:cxnSpLocks/>
          </p:cNvCxnSpPr>
          <p:nvPr/>
        </p:nvCxnSpPr>
        <p:spPr>
          <a:xfrm>
            <a:off x="0" y="3710596"/>
            <a:ext cx="465706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3BB0-1074-134B-B291-F273C7DBB075}"/>
              </a:ext>
            </a:extLst>
          </p:cNvPr>
          <p:cNvSpPr txBox="1"/>
          <p:nvPr/>
        </p:nvSpPr>
        <p:spPr>
          <a:xfrm>
            <a:off x="6075336" y="14878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6A28FA60-5557-2344-8D33-F2DC948A8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9157" y="1486839"/>
            <a:ext cx="6142818" cy="4371520"/>
          </a:xfrm>
        </p:spPr>
        <p:txBody>
          <a:bodyPr anchor="ctr">
            <a:no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Orchestration concerns the management of </a:t>
            </a:r>
            <a:r>
              <a:rPr lang="en-US" sz="2400" b="1">
                <a:solidFill>
                  <a:schemeClr val="bg1"/>
                </a:solidFill>
              </a:rPr>
              <a:t>activities executed under a common controlling element</a:t>
            </a:r>
            <a:r>
              <a:rPr lang="en-US" sz="2400">
                <a:solidFill>
                  <a:schemeClr val="bg1"/>
                </a:solidFill>
              </a:rPr>
              <a:t> (the orchestrator). Usually, the boundary of an orchestrator is an organization. </a:t>
            </a:r>
          </a:p>
          <a:p>
            <a:pPr marL="0" indent="0"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</a:rPr>
              <a:t>The orchestrator controls the execution of the business process according to a control-flow model. The control-flow is usually modelled based on a set of patterns.</a:t>
            </a:r>
          </a:p>
        </p:txBody>
      </p:sp>
    </p:spTree>
    <p:extLst>
      <p:ext uri="{BB962C8B-B14F-4D97-AF65-F5344CB8AC3E}">
        <p14:creationId xmlns:p14="http://schemas.microsoft.com/office/powerpoint/2010/main" val="21693431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6096000" y="-184491"/>
            <a:ext cx="6667893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sz="4000" b="1">
                <a:solidFill>
                  <a:prstClr val="black"/>
                </a:solidFill>
                <a:latin typeface="Gill Sans MT" panose="020B0502020104020203"/>
              </a:rPr>
              <a:t>ORCHESTRATION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8519160" y="996636"/>
            <a:ext cx="3672840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E15C99-35A1-1546-A8EE-A0DE37817CC2}"/>
              </a:ext>
            </a:extLst>
          </p:cNvPr>
          <p:cNvSpPr txBox="1"/>
          <p:nvPr/>
        </p:nvSpPr>
        <p:spPr>
          <a:xfrm>
            <a:off x="8026402" y="726478"/>
            <a:ext cx="2895598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cap="all" spc="20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377AAE-7D3C-4B36-A6DD-81A370F163B3}"/>
              </a:ext>
            </a:extLst>
          </p:cNvPr>
          <p:cNvSpPr/>
          <p:nvPr/>
        </p:nvSpPr>
        <p:spPr>
          <a:xfrm>
            <a:off x="8380483" y="569324"/>
            <a:ext cx="3492944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2400" cap="all" spc="200"/>
              <a:t>USER </a:t>
            </a:r>
            <a:r>
              <a:rPr lang="it-IT" sz="2400" cap="all" spc="200" err="1"/>
              <a:t>REGISTrAtioN</a:t>
            </a:r>
            <a:endParaRPr lang="en-US" cap="all" spc="200"/>
          </a:p>
        </p:txBody>
      </p:sp>
      <p:pic>
        <p:nvPicPr>
          <p:cNvPr id="8" name="Picture 7" descr="Diagram, schematic&#10;&#10;Description automatically generated">
            <a:extLst>
              <a:ext uri="{FF2B5EF4-FFF2-40B4-BE49-F238E27FC236}">
                <a16:creationId xmlns:a16="http://schemas.microsoft.com/office/drawing/2014/main" id="{49AA1256-610F-451E-BEEB-055AD7E1F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63" y="1217457"/>
            <a:ext cx="8474498" cy="554552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9771B80-C66C-7543-841A-BAE783542996}"/>
              </a:ext>
            </a:extLst>
          </p:cNvPr>
          <p:cNvSpPr txBox="1"/>
          <p:nvPr/>
        </p:nvSpPr>
        <p:spPr>
          <a:xfrm>
            <a:off x="8798195" y="1323431"/>
            <a:ext cx="311477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During the registration we control of the </a:t>
            </a:r>
            <a:r>
              <a:rPr lang="en-GB" sz="2000" b="1"/>
              <a:t>correctness</a:t>
            </a:r>
            <a:r>
              <a:rPr lang="en-GB" sz="2000"/>
              <a:t> of the data. </a:t>
            </a:r>
          </a:p>
          <a:p>
            <a:endParaRPr lang="en-GB" sz="2000"/>
          </a:p>
          <a:p>
            <a:pPr algn="r"/>
            <a:r>
              <a:rPr lang="en-GB" sz="2000"/>
              <a:t>The </a:t>
            </a:r>
            <a:r>
              <a:rPr lang="en-GB" sz="2000" b="1"/>
              <a:t>database</a:t>
            </a:r>
            <a:r>
              <a:rPr lang="en-GB" sz="2000"/>
              <a:t> is used both to verify the customer data and to memorize them when the registration is confirmed.</a:t>
            </a:r>
            <a:endParaRPr lang="it-IT" sz="2000"/>
          </a:p>
          <a:p>
            <a:endParaRPr lang="en-GB" sz="2000"/>
          </a:p>
        </p:txBody>
      </p:sp>
    </p:spTree>
    <p:extLst>
      <p:ext uri="{BB962C8B-B14F-4D97-AF65-F5344CB8AC3E}">
        <p14:creationId xmlns:p14="http://schemas.microsoft.com/office/powerpoint/2010/main" val="30332335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-1084082" y="-199635"/>
            <a:ext cx="13847975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sz="4000" b="1">
                <a:solidFill>
                  <a:prstClr val="black"/>
                </a:solidFill>
                <a:latin typeface="Gill Sans MT" panose="020B0502020104020203"/>
              </a:rPr>
              <a:t>ORCHESTRATION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3486150" y="722315"/>
            <a:ext cx="8705850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E15C99-35A1-1546-A8EE-A0DE37817CC2}"/>
              </a:ext>
            </a:extLst>
          </p:cNvPr>
          <p:cNvSpPr txBox="1"/>
          <p:nvPr/>
        </p:nvSpPr>
        <p:spPr>
          <a:xfrm>
            <a:off x="8026402" y="208318"/>
            <a:ext cx="2895598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cap="all" spc="20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377AAE-7D3C-4B36-A6DD-81A370F163B3}"/>
              </a:ext>
            </a:extLst>
          </p:cNvPr>
          <p:cNvSpPr/>
          <p:nvPr/>
        </p:nvSpPr>
        <p:spPr>
          <a:xfrm>
            <a:off x="8387204" y="256624"/>
            <a:ext cx="2173993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2400" cap="all" spc="200"/>
              <a:t>USER LOGIN</a:t>
            </a:r>
            <a:endParaRPr lang="en-US" sz="2400" cap="all" spc="200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0F6D3FEC-B8F5-49DC-B13C-FB76D4FF4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975361"/>
            <a:ext cx="11941468" cy="560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66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A2C5F9-CE3B-46EC-B8C1-3925BEFF9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1" y="802638"/>
            <a:ext cx="5537981" cy="3638733"/>
          </a:xfrm>
        </p:spPr>
        <p:txBody>
          <a:bodyPr anchor="ctr">
            <a:normAutofit/>
          </a:bodyPr>
          <a:lstStyle/>
          <a:p>
            <a:pPr marL="0" indent="0">
              <a:buClr>
                <a:srgbClr val="FF7534"/>
              </a:buClr>
              <a:buNone/>
            </a:pPr>
            <a:endParaRPr lang="en-US" sz="2000">
              <a:solidFill>
                <a:schemeClr val="bg1"/>
              </a:solidFill>
            </a:endParaRPr>
          </a:p>
          <a:p>
            <a:pPr marL="0" indent="0">
              <a:buClr>
                <a:srgbClr val="FF7534"/>
              </a:buClr>
              <a:buNone/>
            </a:pPr>
            <a:r>
              <a:rPr lang="en-US" sz="2400" err="1">
                <a:solidFill>
                  <a:schemeClr val="bg1"/>
                </a:solidFill>
              </a:rPr>
              <a:t>Jewelly</a:t>
            </a:r>
            <a:r>
              <a:rPr lang="en-US" sz="2400">
                <a:solidFill>
                  <a:schemeClr val="bg1"/>
                </a:solidFill>
              </a:rPr>
              <a:t> is </a:t>
            </a:r>
            <a:r>
              <a:rPr lang="en-US" sz="2400" b="1">
                <a:solidFill>
                  <a:schemeClr val="bg1"/>
                </a:solidFill>
              </a:rPr>
              <a:t>a manufacturing company </a:t>
            </a:r>
            <a:r>
              <a:rPr lang="en-US" sz="2400">
                <a:solidFill>
                  <a:schemeClr val="bg1"/>
                </a:solidFill>
              </a:rPr>
              <a:t>that </a:t>
            </a:r>
            <a:r>
              <a:rPr lang="en-US" sz="2400" b="1">
                <a:solidFill>
                  <a:schemeClr val="bg1"/>
                </a:solidFill>
              </a:rPr>
              <a:t>produces bespoke jewelry. </a:t>
            </a:r>
          </a:p>
          <a:p>
            <a:pPr marL="0" indent="0">
              <a:buClr>
                <a:srgbClr val="FF7534"/>
              </a:buClr>
              <a:buNone/>
            </a:pPr>
            <a:r>
              <a:rPr lang="en-US" sz="2400">
                <a:solidFill>
                  <a:schemeClr val="bg1"/>
                </a:solidFill>
              </a:rPr>
              <a:t>Starting from the design of the jewel that the customer wants, our company is able to produce it and deliver it directly to his home.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F5085A1-B526-064C-B2FB-8777F0779E5E}"/>
              </a:ext>
            </a:extLst>
          </p:cNvPr>
          <p:cNvSpPr txBox="1">
            <a:spLocks noChangeAspect="1"/>
          </p:cNvSpPr>
          <p:nvPr/>
        </p:nvSpPr>
        <p:spPr>
          <a:xfrm>
            <a:off x="1" y="2478206"/>
            <a:ext cx="5315060" cy="1656000"/>
          </a:xfrm>
          <a:prstGeom prst="ellipse">
            <a:avLst/>
          </a:prstGeom>
          <a:noFill/>
          <a:ln w="76200" cap="sq">
            <a:noFill/>
            <a:miter lim="800000"/>
          </a:ln>
        </p:spPr>
        <p:txBody>
          <a:bodyPr vert="horz" lIns="182880" tIns="182880" rIns="182880" bIns="18288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4100">
                <a:solidFill>
                  <a:schemeClr val="tx1"/>
                </a:solidFill>
              </a:rPr>
              <a:t>OUR COMPANY</a:t>
            </a:r>
            <a:endParaRPr lang="en-GB" sz="4000">
              <a:solidFill>
                <a:schemeClr val="tx1"/>
              </a:solidFill>
            </a:endParaRP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AB7F2E48-1113-0A46-82B3-0B8C01BCA5F7}"/>
              </a:ext>
            </a:extLst>
          </p:cNvPr>
          <p:cNvCxnSpPr>
            <a:cxnSpLocks/>
          </p:cNvCxnSpPr>
          <p:nvPr/>
        </p:nvCxnSpPr>
        <p:spPr>
          <a:xfrm>
            <a:off x="0" y="3731697"/>
            <a:ext cx="42976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5B7D6A69-75DB-1D4A-85A7-9C5F4E132217}"/>
              </a:ext>
            </a:extLst>
          </p:cNvPr>
          <p:cNvSpPr txBox="1">
            <a:spLocks noChangeAspect="1"/>
          </p:cNvSpPr>
          <p:nvPr/>
        </p:nvSpPr>
        <p:spPr>
          <a:xfrm>
            <a:off x="-23878" y="3183467"/>
            <a:ext cx="5315060" cy="1656000"/>
          </a:xfrm>
          <a:prstGeom prst="ellipse">
            <a:avLst/>
          </a:prstGeom>
          <a:noFill/>
          <a:ln w="76200" cap="sq">
            <a:noFill/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>
                <a:solidFill>
                  <a:schemeClr val="tx1"/>
                </a:solidFill>
              </a:rPr>
              <a:t>SERVICE DESCRIPTION</a:t>
            </a:r>
          </a:p>
        </p:txBody>
      </p:sp>
      <p:pic>
        <p:nvPicPr>
          <p:cNvPr id="12" name="Picture 6" descr="Jewelry Icon Pack 162176 Vector Art at Vecteezy">
            <a:extLst>
              <a:ext uri="{FF2B5EF4-FFF2-40B4-BE49-F238E27FC236}">
                <a16:creationId xmlns:a16="http://schemas.microsoft.com/office/drawing/2014/main" id="{724C29DD-EE0D-0B49-998F-3D90DB447D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19500" y1="24388" x2="21786" y2="28367"/>
                        <a14:foregroundMark x1="38786" y1="31429" x2="39643" y2="35918"/>
                        <a14:foregroundMark x1="72571" y1="41224" x2="84286" y2="25000"/>
                        <a14:foregroundMark x1="84286" y1="25000" x2="84286" y2="25102"/>
                        <a14:foregroundMark x1="75071" y1="60306" x2="75071" y2="63571"/>
                        <a14:foregroundMark x1="82214" y1="68265" x2="82214" y2="68265"/>
                        <a14:foregroundMark x1="84071" y1="68673" x2="82429" y2="68878"/>
                        <a14:foregroundMark x1="84286" y1="67755" x2="82643" y2="67245"/>
                        <a14:foregroundMark x1="57571" y1="71939" x2="57571" y2="67755"/>
                        <a14:foregroundMark x1="41857" y1="67857" x2="42929" y2="65918"/>
                        <a14:foregroundMark x1="38929" y1="73367" x2="37143" y2="73673"/>
                        <a14:foregroundMark x1="13929" y1="65918" x2="24000" y2="66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042" b="48964"/>
          <a:stretch/>
        </p:blipFill>
        <p:spPr bwMode="auto">
          <a:xfrm>
            <a:off x="6479783" y="4599332"/>
            <a:ext cx="4547493" cy="105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30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-1084082" y="318525"/>
            <a:ext cx="13847975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sz="4000" b="1">
                <a:solidFill>
                  <a:prstClr val="black"/>
                </a:solidFill>
                <a:latin typeface="Gill Sans MT" panose="020B0502020104020203"/>
              </a:rPr>
              <a:t>ORCHESTRATION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3486150" y="1240475"/>
            <a:ext cx="8705850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E15C99-35A1-1546-A8EE-A0DE37817CC2}"/>
              </a:ext>
            </a:extLst>
          </p:cNvPr>
          <p:cNvSpPr txBox="1"/>
          <p:nvPr/>
        </p:nvSpPr>
        <p:spPr>
          <a:xfrm>
            <a:off x="8026402" y="726478"/>
            <a:ext cx="2895598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cap="all" spc="20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377AAE-7D3C-4B36-A6DD-81A370F163B3}"/>
              </a:ext>
            </a:extLst>
          </p:cNvPr>
          <p:cNvSpPr/>
          <p:nvPr/>
        </p:nvSpPr>
        <p:spPr>
          <a:xfrm>
            <a:off x="8405131" y="774094"/>
            <a:ext cx="2741456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2400" cap="all" spc="200"/>
              <a:t>RECEIVE ORDER</a:t>
            </a:r>
            <a:endParaRPr lang="en-US" sz="2400" cap="all" spc="20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860D0A6-59EE-304F-BA49-FDE03C4CB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18" y="1565359"/>
            <a:ext cx="12066724" cy="478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881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-1084082" y="-203983"/>
            <a:ext cx="13847975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ORCHESTRATION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3486150" y="717967"/>
            <a:ext cx="8705850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E15C99-35A1-1546-A8EE-A0DE37817CC2}"/>
              </a:ext>
            </a:extLst>
          </p:cNvPr>
          <p:cNvSpPr txBox="1"/>
          <p:nvPr/>
        </p:nvSpPr>
        <p:spPr>
          <a:xfrm>
            <a:off x="8026402" y="203970"/>
            <a:ext cx="2895598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377AAE-7D3C-4B36-A6DD-81A370F163B3}"/>
              </a:ext>
            </a:extLst>
          </p:cNvPr>
          <p:cNvSpPr/>
          <p:nvPr/>
        </p:nvSpPr>
        <p:spPr>
          <a:xfrm>
            <a:off x="8273518" y="268643"/>
            <a:ext cx="264848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all" spc="2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FULFILL ORDER</a:t>
            </a:r>
            <a:endParaRPr kumimoji="0" lang="en-US" sz="18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78659B-BA0C-40A1-8C59-2CA9AFD194D0}"/>
              </a:ext>
            </a:extLst>
          </p:cNvPr>
          <p:cNvSpPr/>
          <p:nvPr/>
        </p:nvSpPr>
        <p:spPr>
          <a:xfrm>
            <a:off x="10956754" y="333047"/>
            <a:ext cx="971035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0" i="0" u="none" strike="noStrike" kern="1200" cap="all" spc="2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PART I</a:t>
            </a:r>
            <a:endParaRPr kumimoji="0" lang="en-US" sz="18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DA4BB1-DBDC-4229-A94F-797A5A1B8310}"/>
              </a:ext>
            </a:extLst>
          </p:cNvPr>
          <p:cNvSpPr txBox="1"/>
          <p:nvPr/>
        </p:nvSpPr>
        <p:spPr>
          <a:xfrm>
            <a:off x="3486150" y="966389"/>
            <a:ext cx="831373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 service task, verify the </a:t>
            </a:r>
            <a:r>
              <a:rPr lang="en-GB" b="1"/>
              <a:t>availability of raw materials</a:t>
            </a:r>
            <a:r>
              <a:rPr lang="en-GB"/>
              <a:t>.</a:t>
            </a:r>
          </a:p>
          <a:p>
            <a:r>
              <a:rPr lang="en-GB"/>
              <a:t>If the resources are not in stock, the company has to </a:t>
            </a:r>
            <a:r>
              <a:rPr lang="en-GB" b="1"/>
              <a:t>purchase materials </a:t>
            </a:r>
            <a:r>
              <a:rPr lang="en-GB"/>
              <a:t>before proceeding with the production. </a:t>
            </a:r>
          </a:p>
          <a:p>
            <a:r>
              <a:rPr lang="en-GB"/>
              <a:t>Once the company has received the materials, or if the resources are already in stock, a set of user tasks, concerning the </a:t>
            </a:r>
            <a:r>
              <a:rPr lang="en-GB" b="1"/>
              <a:t>production</a:t>
            </a:r>
            <a:r>
              <a:rPr lang="en-GB"/>
              <a:t>, are executed.</a:t>
            </a:r>
            <a:endParaRPr lang="it-IT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73B4E8-CA1B-4313-9893-EE07ACC0BD7C}"/>
              </a:ext>
            </a:extLst>
          </p:cNvPr>
          <p:cNvSpPr/>
          <p:nvPr/>
        </p:nvSpPr>
        <p:spPr>
          <a:xfrm>
            <a:off x="3048000" y="29673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34C6F3F9-5B4E-644A-A75C-312566B38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" t="48552" r="51066"/>
          <a:stretch/>
        </p:blipFill>
        <p:spPr>
          <a:xfrm>
            <a:off x="40292" y="2631696"/>
            <a:ext cx="12177317" cy="403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080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-4168520" y="-260622"/>
            <a:ext cx="13847975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sz="4000" b="1">
                <a:solidFill>
                  <a:prstClr val="black"/>
                </a:solidFill>
                <a:latin typeface="Gill Sans MT" panose="020B0502020104020203"/>
              </a:rPr>
              <a:t>ORCHESTRATION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13446" y="675217"/>
            <a:ext cx="9186045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E15C99-35A1-1546-A8EE-A0DE37817CC2}"/>
              </a:ext>
            </a:extLst>
          </p:cNvPr>
          <p:cNvSpPr txBox="1"/>
          <p:nvPr/>
        </p:nvSpPr>
        <p:spPr>
          <a:xfrm>
            <a:off x="8026402" y="44845"/>
            <a:ext cx="2895598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cap="all" spc="20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377AAE-7D3C-4B36-A6DD-81A370F163B3}"/>
              </a:ext>
            </a:extLst>
          </p:cNvPr>
          <p:cNvSpPr/>
          <p:nvPr/>
        </p:nvSpPr>
        <p:spPr>
          <a:xfrm>
            <a:off x="5281009" y="225893"/>
            <a:ext cx="2648482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2400" cap="all" spc="200"/>
              <a:t>FULFILL ORDER</a:t>
            </a:r>
            <a:endParaRPr lang="en-US" cap="all" spc="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B78659B-BA0C-40A1-8C59-2CA9AFD194D0}"/>
              </a:ext>
            </a:extLst>
          </p:cNvPr>
          <p:cNvSpPr/>
          <p:nvPr/>
        </p:nvSpPr>
        <p:spPr>
          <a:xfrm>
            <a:off x="7922567" y="290297"/>
            <a:ext cx="1054391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cap="all" spc="200"/>
              <a:t>PART ii</a:t>
            </a:r>
            <a:endParaRPr lang="en-US" cap="all" spc="20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265A64D-81A0-BD48-9F68-7D313D3240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48" t="1" r="12308" b="45935"/>
          <a:stretch/>
        </p:blipFill>
        <p:spPr>
          <a:xfrm>
            <a:off x="13446" y="1999752"/>
            <a:ext cx="11906128" cy="4920836"/>
          </a:xfrm>
          <a:prstGeom prst="rect">
            <a:avLst/>
          </a:prstGeom>
        </p:spPr>
      </p:pic>
      <p:cxnSp>
        <p:nvCxnSpPr>
          <p:cNvPr id="11" name="Connettore 2 10">
            <a:extLst>
              <a:ext uri="{FF2B5EF4-FFF2-40B4-BE49-F238E27FC236}">
                <a16:creationId xmlns:a16="http://schemas.microsoft.com/office/drawing/2014/main" id="{F5767E8B-F5C5-AA47-B44D-3D59B73C0518}"/>
              </a:ext>
            </a:extLst>
          </p:cNvPr>
          <p:cNvCxnSpPr/>
          <p:nvPr/>
        </p:nvCxnSpPr>
        <p:spPr>
          <a:xfrm>
            <a:off x="502920" y="6366706"/>
            <a:ext cx="266700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392604E-81A0-4282-95D1-B94EDDC299D3}"/>
              </a:ext>
            </a:extLst>
          </p:cNvPr>
          <p:cNvSpPr txBox="1"/>
          <p:nvPr/>
        </p:nvSpPr>
        <p:spPr>
          <a:xfrm>
            <a:off x="269248" y="753055"/>
            <a:ext cx="114594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After the production, the company sends a </a:t>
            </a:r>
            <a:r>
              <a:rPr lang="en-GB" b="1"/>
              <a:t>request for delivery </a:t>
            </a:r>
            <a:r>
              <a:rPr lang="en-GB"/>
              <a:t>to a third-party service.</a:t>
            </a:r>
            <a:endParaRPr lang="it-IT"/>
          </a:p>
          <a:p>
            <a:r>
              <a:rPr lang="en-GB"/>
              <a:t>After the package has been delivered, in addition to the update of the status, the </a:t>
            </a:r>
            <a:r>
              <a:rPr lang="en-GB" b="1"/>
              <a:t>delivery partner billing</a:t>
            </a:r>
            <a:r>
              <a:rPr lang="en-GB"/>
              <a:t>, that will be useful when the delivery partner will be paid, is saved on a dedicated database. </a:t>
            </a:r>
            <a:endParaRPr lang="it-IT"/>
          </a:p>
          <a:p>
            <a:r>
              <a:rPr lang="en-GB"/>
              <a:t>During the delivery process, an </a:t>
            </a:r>
            <a:r>
              <a:rPr lang="en-GB" b="1"/>
              <a:t>exception</a:t>
            </a:r>
            <a:r>
              <a:rPr lang="en-GB"/>
              <a:t> can generates: the loss of the package. In that case, the user is reimbursed.</a:t>
            </a:r>
            <a:endParaRPr lang="it-IT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put penna 11">
                <a:extLst>
                  <a:ext uri="{FF2B5EF4-FFF2-40B4-BE49-F238E27FC236}">
                    <a16:creationId xmlns:a16="http://schemas.microsoft.com/office/drawing/2014/main" id="{07089EDF-6688-BD42-B891-370C10517425}"/>
                  </a:ext>
                </a:extLst>
              </p14:cNvPr>
              <p14:cNvContentPartPr/>
              <p14:nvPr/>
            </p14:nvContentPartPr>
            <p14:xfrm>
              <a:off x="11728702" y="3709669"/>
              <a:ext cx="292320" cy="360"/>
            </p14:xfrm>
          </p:contentPart>
        </mc:Choice>
        <mc:Fallback xmlns="">
          <p:pic>
            <p:nvPicPr>
              <p:cNvPr id="12" name="Input penna 11">
                <a:extLst>
                  <a:ext uri="{FF2B5EF4-FFF2-40B4-BE49-F238E27FC236}">
                    <a16:creationId xmlns:a16="http://schemas.microsoft.com/office/drawing/2014/main" id="{07089EDF-6688-BD42-B891-370C105174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65702" y="3646669"/>
                <a:ext cx="417960" cy="12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80446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-1084082" y="318525"/>
            <a:ext cx="13847975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sz="4000" b="1">
                <a:solidFill>
                  <a:prstClr val="black"/>
                </a:solidFill>
                <a:latin typeface="Gill Sans MT" panose="020B0502020104020203"/>
              </a:rPr>
              <a:t>ORCHESTRATION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3486150" y="1240475"/>
            <a:ext cx="8705850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E15C99-35A1-1546-A8EE-A0DE37817CC2}"/>
              </a:ext>
            </a:extLst>
          </p:cNvPr>
          <p:cNvSpPr txBox="1"/>
          <p:nvPr/>
        </p:nvSpPr>
        <p:spPr>
          <a:xfrm>
            <a:off x="8026402" y="726478"/>
            <a:ext cx="2895598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cap="all" spc="20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377AAE-7D3C-4B36-A6DD-81A370F163B3}"/>
              </a:ext>
            </a:extLst>
          </p:cNvPr>
          <p:cNvSpPr/>
          <p:nvPr/>
        </p:nvSpPr>
        <p:spPr>
          <a:xfrm>
            <a:off x="8273518" y="797924"/>
            <a:ext cx="2648482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2400" cap="all" spc="200"/>
              <a:t>FULFILL ORDER</a:t>
            </a:r>
            <a:endParaRPr lang="en-US" sz="2400" cap="all" spc="2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F3E68F-13B4-4363-AFD6-F2A2B4BA4EB2}"/>
              </a:ext>
            </a:extLst>
          </p:cNvPr>
          <p:cNvSpPr/>
          <p:nvPr/>
        </p:nvSpPr>
        <p:spPr>
          <a:xfrm>
            <a:off x="10978699" y="862170"/>
            <a:ext cx="1137747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cap="all" spc="200"/>
              <a:t>PART </a:t>
            </a:r>
            <a:r>
              <a:rPr lang="it-IT" cap="all" spc="200" err="1"/>
              <a:t>IIi</a:t>
            </a:r>
            <a:endParaRPr lang="en-US" cap="all" spc="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09B43A-FB36-4D24-B816-1340A5DC30DB}"/>
              </a:ext>
            </a:extLst>
          </p:cNvPr>
          <p:cNvSpPr txBox="1"/>
          <p:nvPr/>
        </p:nvSpPr>
        <p:spPr>
          <a:xfrm>
            <a:off x="8939048" y="1674674"/>
            <a:ext cx="281552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Every </a:t>
            </a:r>
            <a:r>
              <a:rPr lang="en-GB" sz="2000" b="1"/>
              <a:t>first day of the month </a:t>
            </a:r>
            <a:r>
              <a:rPr lang="en-GB" sz="2000"/>
              <a:t>our company pays the delivery partner. </a:t>
            </a:r>
          </a:p>
          <a:p>
            <a:r>
              <a:rPr lang="en-GB" sz="2000"/>
              <a:t>The </a:t>
            </a:r>
            <a:r>
              <a:rPr lang="en-GB" sz="2000" b="1"/>
              <a:t>shipping cost </a:t>
            </a:r>
            <a:r>
              <a:rPr lang="en-GB" sz="2000"/>
              <a:t>is computed through the data saved in the billing database </a:t>
            </a:r>
            <a:endParaRPr lang="it-IT" sz="2000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213D0D4E-DFCC-E149-B429-2397E2514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39" y="1736653"/>
            <a:ext cx="8363199" cy="476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47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-1459051" y="309462"/>
            <a:ext cx="12668349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sz="4000" b="1">
                <a:solidFill>
                  <a:prstClr val="black"/>
                </a:solidFill>
                <a:latin typeface="Gill Sans MT" panose="020B0502020104020203"/>
              </a:rPr>
              <a:t>SOUNDNESS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1" y="1242547"/>
            <a:ext cx="9474200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E15C99-35A1-1546-A8EE-A0DE37817CC2}"/>
              </a:ext>
            </a:extLst>
          </p:cNvPr>
          <p:cNvSpPr txBox="1"/>
          <p:nvPr/>
        </p:nvSpPr>
        <p:spPr>
          <a:xfrm>
            <a:off x="8026402" y="726478"/>
            <a:ext cx="2895598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cap="all" spc="20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377AAE-7D3C-4B36-A6DD-81A370F163B3}"/>
              </a:ext>
            </a:extLst>
          </p:cNvPr>
          <p:cNvSpPr/>
          <p:nvPr/>
        </p:nvSpPr>
        <p:spPr>
          <a:xfrm>
            <a:off x="6758164" y="786691"/>
            <a:ext cx="274145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2400" cap="all" spc="200"/>
              <a:t>RECEIVE ORDER</a:t>
            </a:r>
            <a:endParaRPr lang="en-US" sz="2400" cap="all" spc="2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84A329-58C4-4FF7-BDA0-92EC27C6F9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7098" y="3224043"/>
            <a:ext cx="11977803" cy="3001150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4DE1CE-C763-8448-B7E7-2BAF69803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23" y="5863243"/>
            <a:ext cx="3314700" cy="723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ABC52B-C844-4639-B097-783ECBF657F7}"/>
              </a:ext>
            </a:extLst>
          </p:cNvPr>
          <p:cNvSpPr txBox="1"/>
          <p:nvPr/>
        </p:nvSpPr>
        <p:spPr>
          <a:xfrm>
            <a:off x="220717" y="1490008"/>
            <a:ext cx="100741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The </a:t>
            </a:r>
            <a:r>
              <a:rPr lang="en-GB" sz="2000" b="1"/>
              <a:t>soundness</a:t>
            </a:r>
            <a:r>
              <a:rPr lang="en-GB" sz="2000"/>
              <a:t> is a property that allow to identify correct WF-nets and so business processes.</a:t>
            </a:r>
            <a:endParaRPr lang="it-IT" sz="2000"/>
          </a:p>
          <a:p>
            <a:r>
              <a:rPr lang="en-GB" sz="2000"/>
              <a:t>A WF-Net (corresponding to a BP) is sound if and only if: for any case, the procedure will </a:t>
            </a:r>
            <a:r>
              <a:rPr lang="en-GB" sz="2000" b="1"/>
              <a:t>terminate</a:t>
            </a:r>
            <a:r>
              <a:rPr lang="en-GB" sz="2000"/>
              <a:t> eventually, and at the moment the procedure terminates there is </a:t>
            </a:r>
            <a:r>
              <a:rPr lang="en-GB" sz="2000" b="1"/>
              <a:t>a token </a:t>
            </a:r>
            <a:r>
              <a:rPr lang="en-GB" sz="2000"/>
              <a:t>in place ‘o’ (the final place) and all the other places are </a:t>
            </a:r>
            <a:r>
              <a:rPr lang="en-GB" sz="2000" b="1"/>
              <a:t>empty</a:t>
            </a:r>
            <a:r>
              <a:rPr lang="en-GB" sz="2000"/>
              <a:t>.</a:t>
            </a:r>
            <a:endParaRPr lang="it-IT" sz="2000"/>
          </a:p>
          <a:p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25935445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-2393004" y="-68245"/>
            <a:ext cx="15156898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sz="4000" b="1">
                <a:solidFill>
                  <a:prstClr val="black"/>
                </a:solidFill>
                <a:latin typeface="Gill Sans MT" panose="020B0502020104020203"/>
              </a:rPr>
              <a:t>IMPLEMENTATION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2782111" y="846325"/>
            <a:ext cx="9409889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E15C99-35A1-1546-A8EE-A0DE37817CC2}"/>
              </a:ext>
            </a:extLst>
          </p:cNvPr>
          <p:cNvSpPr txBox="1"/>
          <p:nvPr/>
        </p:nvSpPr>
        <p:spPr>
          <a:xfrm>
            <a:off x="8026402" y="726478"/>
            <a:ext cx="2895598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cap="all" spc="200">
              <a:latin typeface="+mj-lt"/>
              <a:ea typeface="+mj-ea"/>
              <a:cs typeface="+mj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377AAE-7D3C-4B36-A6DD-81A370F163B3}"/>
              </a:ext>
            </a:extLst>
          </p:cNvPr>
          <p:cNvSpPr/>
          <p:nvPr/>
        </p:nvSpPr>
        <p:spPr>
          <a:xfrm>
            <a:off x="7727315" y="422918"/>
            <a:ext cx="4464685" cy="4247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2400" i="1" cap="all" spc="200"/>
              <a:t>SIMPLIFIED</a:t>
            </a:r>
            <a:r>
              <a:rPr lang="it-IT" sz="2400" cap="all" spc="200"/>
              <a:t> FULFILL ORDER</a:t>
            </a:r>
            <a:endParaRPr lang="en-US" sz="2400" cap="all" spc="200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72F9B9BE-4801-4D07-AC06-598BCA9CB6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17" y="1151210"/>
            <a:ext cx="11705765" cy="54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111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D54913DE-0B32-B344-9FF2-7C4AE7881A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890" t="71276" r="6605" b="21202"/>
          <a:stretch/>
        </p:blipFill>
        <p:spPr>
          <a:xfrm>
            <a:off x="-1662842" y="0"/>
            <a:ext cx="15517685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-641023" y="-115428"/>
            <a:ext cx="12833023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REST API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4626864" y="806522"/>
            <a:ext cx="7565136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E15C99-35A1-1546-A8EE-A0DE37817CC2}"/>
              </a:ext>
            </a:extLst>
          </p:cNvPr>
          <p:cNvSpPr txBox="1"/>
          <p:nvPr/>
        </p:nvSpPr>
        <p:spPr>
          <a:xfrm>
            <a:off x="8026402" y="726478"/>
            <a:ext cx="2895598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ADD7FA4B-97B5-4A40-A8CE-46E11BBCA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66" y="886567"/>
            <a:ext cx="7565136" cy="6001903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331E1FB5-6D64-2B41-9940-4E770BED4FCF}"/>
              </a:ext>
            </a:extLst>
          </p:cNvPr>
          <p:cNvSpPr txBox="1"/>
          <p:nvPr/>
        </p:nvSpPr>
        <p:spPr>
          <a:xfrm>
            <a:off x="8529145" y="1276962"/>
            <a:ext cx="3201589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We have three </a:t>
            </a:r>
            <a:r>
              <a:rPr lang="en-GB" sz="2400" b="1"/>
              <a:t>external services</a:t>
            </a:r>
            <a:r>
              <a:rPr lang="en-GB" sz="2400"/>
              <a:t>:</a:t>
            </a:r>
          </a:p>
          <a:p>
            <a:pPr marL="228600" lvl="0" indent="-228600" defTabSz="914400">
              <a:spcBef>
                <a:spcPts val="1000"/>
              </a:spcBef>
              <a:buClr>
                <a:srgbClr val="FF7534"/>
              </a:buClr>
              <a:buFont typeface="Wingdings" pitchFamily="2" charset="2"/>
              <a:buChar char="§"/>
            </a:pPr>
            <a:r>
              <a:rPr lang="en-GB" sz="2400" b="1" err="1"/>
              <a:t>Deliverly</a:t>
            </a:r>
            <a:r>
              <a:rPr lang="en-GB" sz="2400"/>
              <a:t>: for requesting and managing deliveries.</a:t>
            </a:r>
            <a:endParaRPr lang="it-IT" sz="2400"/>
          </a:p>
          <a:p>
            <a:pPr marL="228600" lvl="0" indent="-228600" defTabSz="914400">
              <a:spcBef>
                <a:spcPts val="1000"/>
              </a:spcBef>
              <a:buClr>
                <a:srgbClr val="FF7534"/>
              </a:buClr>
              <a:buFont typeface="Wingdings" pitchFamily="2" charset="2"/>
              <a:buChar char="§"/>
            </a:pPr>
            <a:r>
              <a:rPr lang="en-GB" sz="2400" b="1" err="1"/>
              <a:t>Supplierly</a:t>
            </a:r>
            <a:r>
              <a:rPr lang="en-GB" sz="2400"/>
              <a:t>: for requesting and managing raw materials orders.</a:t>
            </a:r>
            <a:endParaRPr lang="it-IT" sz="2400"/>
          </a:p>
          <a:p>
            <a:pPr marL="228600" lvl="0" indent="-228600" defTabSz="914400">
              <a:spcBef>
                <a:spcPts val="1000"/>
              </a:spcBef>
              <a:buClr>
                <a:srgbClr val="FF7534"/>
              </a:buClr>
              <a:buFont typeface="Wingdings" pitchFamily="2" charset="2"/>
              <a:buChar char="§"/>
            </a:pPr>
            <a:r>
              <a:rPr lang="en-GB" sz="2400" b="1" err="1"/>
              <a:t>Bankly</a:t>
            </a:r>
            <a:r>
              <a:rPr lang="en-GB" sz="2400"/>
              <a:t>: for requesting and managing payments.</a:t>
            </a:r>
            <a:endParaRPr lang="it-IT" sz="2400"/>
          </a:p>
        </p:txBody>
      </p:sp>
    </p:spTree>
    <p:extLst>
      <p:ext uri="{BB962C8B-B14F-4D97-AF65-F5344CB8AC3E}">
        <p14:creationId xmlns:p14="http://schemas.microsoft.com/office/powerpoint/2010/main" val="26861349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A3B1E871-55DB-C04A-9F34-1CDB8FBDD2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89" t="3248" r="12516" b="93596"/>
          <a:stretch/>
        </p:blipFill>
        <p:spPr>
          <a:xfrm>
            <a:off x="-52882927" y="0"/>
            <a:ext cx="117957855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-641023" y="-115428"/>
            <a:ext cx="12833023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REST API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4626864" y="806522"/>
            <a:ext cx="7565136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Immagine 2">
            <a:extLst>
              <a:ext uri="{FF2B5EF4-FFF2-40B4-BE49-F238E27FC236}">
                <a16:creationId xmlns:a16="http://schemas.microsoft.com/office/drawing/2014/main" id="{E9A0A3E3-3790-0442-85AA-D68D54FAB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60" t="2799" b="34914"/>
          <a:stretch/>
        </p:blipFill>
        <p:spPr>
          <a:xfrm>
            <a:off x="301840" y="1613046"/>
            <a:ext cx="5929725" cy="4438432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0B81A52-692B-5146-BF77-6D9FC28D8C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89" t="64446" b="2169"/>
          <a:stretch/>
        </p:blipFill>
        <p:spPr>
          <a:xfrm>
            <a:off x="6515345" y="3732526"/>
            <a:ext cx="5688254" cy="2316264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0FAF5738-6E69-6C40-BBC0-D7FC2A8C93DF}"/>
              </a:ext>
            </a:extLst>
          </p:cNvPr>
          <p:cNvSpPr/>
          <p:nvPr/>
        </p:nvSpPr>
        <p:spPr>
          <a:xfrm>
            <a:off x="6618015" y="341768"/>
            <a:ext cx="2741456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2400" cap="all" spc="200"/>
              <a:t>SCHEMAS</a:t>
            </a:r>
            <a:endParaRPr lang="en-US" sz="2400" cap="all" spc="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017FE8-939A-48D9-BF32-3D6A18C5AA9E}"/>
              </a:ext>
            </a:extLst>
          </p:cNvPr>
          <p:cNvSpPr txBox="1"/>
          <p:nvPr/>
        </p:nvSpPr>
        <p:spPr>
          <a:xfrm>
            <a:off x="6891969" y="1413568"/>
            <a:ext cx="412812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400"/>
              <a:t>The majority of the exchanged messages are structured according to some </a:t>
            </a:r>
            <a:r>
              <a:rPr lang="en-GB" sz="2400" b="1"/>
              <a:t>schemas</a:t>
            </a:r>
            <a:r>
              <a:rPr lang="en-GB" sz="2400"/>
              <a:t> that we have defined.</a:t>
            </a:r>
            <a:endParaRPr lang="it-IT" sz="2400"/>
          </a:p>
          <a:p>
            <a:pPr algn="r"/>
            <a:endParaRPr lang="it-IT" sz="2000"/>
          </a:p>
        </p:txBody>
      </p:sp>
    </p:spTree>
    <p:extLst>
      <p:ext uri="{BB962C8B-B14F-4D97-AF65-F5344CB8AC3E}">
        <p14:creationId xmlns:p14="http://schemas.microsoft.com/office/powerpoint/2010/main" val="14790339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2B6E3CD3-EC02-E941-B939-F81CD5F600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" t="47623" r="83895" b="26079"/>
          <a:stretch/>
        </p:blipFill>
        <p:spPr>
          <a:xfrm>
            <a:off x="-3675579" y="0"/>
            <a:ext cx="19543157" cy="6858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C7DCDF2-4894-334D-8DA5-261CD409B1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97"/>
          <a:stretch/>
        </p:blipFill>
        <p:spPr>
          <a:xfrm>
            <a:off x="6096000" y="1888489"/>
            <a:ext cx="5877113" cy="498426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6969782" y="0"/>
            <a:ext cx="4611329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REST API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 flipV="1">
            <a:off x="8141110" y="904581"/>
            <a:ext cx="4050890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E15C99-35A1-1546-A8EE-A0DE37817CC2}"/>
              </a:ext>
            </a:extLst>
          </p:cNvPr>
          <p:cNvSpPr txBox="1"/>
          <p:nvPr/>
        </p:nvSpPr>
        <p:spPr>
          <a:xfrm>
            <a:off x="8026402" y="726478"/>
            <a:ext cx="2895598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1B4B95B-FEF4-6242-8D3A-9FB212CF79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9" t="25366"/>
          <a:stretch/>
        </p:blipFill>
        <p:spPr>
          <a:xfrm>
            <a:off x="376540" y="1888489"/>
            <a:ext cx="5719460" cy="4266295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E97FC5D7-CB31-D743-9C92-4537AA557C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39" t="1534" b="80866"/>
          <a:stretch/>
        </p:blipFill>
        <p:spPr>
          <a:xfrm>
            <a:off x="376540" y="285149"/>
            <a:ext cx="6753691" cy="1188000"/>
          </a:xfrm>
          <a:prstGeom prst="rect">
            <a:avLst/>
          </a:prstGeom>
        </p:spPr>
      </p:pic>
      <p:sp>
        <p:nvSpPr>
          <p:cNvPr id="10" name="Rectangle 4">
            <a:extLst>
              <a:ext uri="{FF2B5EF4-FFF2-40B4-BE49-F238E27FC236}">
                <a16:creationId xmlns:a16="http://schemas.microsoft.com/office/drawing/2014/main" id="{F3E27D72-FF39-2742-84E4-4B6C533C36D7}"/>
              </a:ext>
            </a:extLst>
          </p:cNvPr>
          <p:cNvSpPr/>
          <p:nvPr/>
        </p:nvSpPr>
        <p:spPr>
          <a:xfrm>
            <a:off x="7708943" y="1005372"/>
            <a:ext cx="387216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all" spc="2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DELIVERY PARTNER</a:t>
            </a:r>
            <a:endParaRPr kumimoji="0" lang="en-US" sz="24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36184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1DA0D68-04FD-3C43-BEEE-982715ECFD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34" t="21666" r="17260" b="56947"/>
          <a:stretch/>
        </p:blipFill>
        <p:spPr>
          <a:xfrm>
            <a:off x="-1697927" y="11805"/>
            <a:ext cx="15860231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6969782" y="0"/>
            <a:ext cx="4611329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REST API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 flipV="1">
            <a:off x="8141110" y="904581"/>
            <a:ext cx="4050890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E15C99-35A1-1546-A8EE-A0DE37817CC2}"/>
              </a:ext>
            </a:extLst>
          </p:cNvPr>
          <p:cNvSpPr txBox="1"/>
          <p:nvPr/>
        </p:nvSpPr>
        <p:spPr>
          <a:xfrm>
            <a:off x="8026402" y="726478"/>
            <a:ext cx="2895598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3E27D72-FF39-2742-84E4-4B6C533C36D7}"/>
              </a:ext>
            </a:extLst>
          </p:cNvPr>
          <p:cNvSpPr/>
          <p:nvPr/>
        </p:nvSpPr>
        <p:spPr>
          <a:xfrm>
            <a:off x="7708943" y="1005372"/>
            <a:ext cx="387216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all" spc="2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DELIVERY PARTNER</a:t>
            </a:r>
            <a:endParaRPr kumimoji="0" lang="en-US" sz="24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8052EA98-4C1C-E644-893B-DC4CFB554A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4" t="1965" r="11337" b="76273"/>
          <a:stretch/>
        </p:blipFill>
        <p:spPr>
          <a:xfrm>
            <a:off x="392026" y="291222"/>
            <a:ext cx="7223154" cy="11880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8A14A999-9C4C-3C49-A6B8-B5B6F385D6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2" t="33913" r="23510" b="14754"/>
          <a:stretch/>
        </p:blipFill>
        <p:spPr>
          <a:xfrm>
            <a:off x="425149" y="1809163"/>
            <a:ext cx="5643362" cy="2573057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2B839BB7-3204-F646-A16B-51E83D7B1E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0" t="1761" r="16515" b="24780"/>
          <a:stretch/>
        </p:blipFill>
        <p:spPr>
          <a:xfrm>
            <a:off x="6051984" y="1809163"/>
            <a:ext cx="5486870" cy="503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8907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F5085A1-B526-064C-B2FB-8777F0779E5E}"/>
              </a:ext>
            </a:extLst>
          </p:cNvPr>
          <p:cNvSpPr txBox="1">
            <a:spLocks noChangeAspect="1"/>
          </p:cNvSpPr>
          <p:nvPr/>
        </p:nvSpPr>
        <p:spPr>
          <a:xfrm>
            <a:off x="0" y="2312104"/>
            <a:ext cx="5315061" cy="1656000"/>
          </a:xfrm>
          <a:prstGeom prst="ellipse">
            <a:avLst/>
          </a:prstGeom>
          <a:noFill/>
          <a:ln w="7620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4000">
                <a:solidFill>
                  <a:schemeClr val="tx1"/>
                </a:solidFill>
              </a:rPr>
              <a:t>An overview</a:t>
            </a: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93EBB6E9-8F68-234F-BECB-FB492CEB1E9B}"/>
              </a:ext>
            </a:extLst>
          </p:cNvPr>
          <p:cNvCxnSpPr>
            <a:cxnSpLocks/>
          </p:cNvCxnSpPr>
          <p:nvPr/>
        </p:nvCxnSpPr>
        <p:spPr>
          <a:xfrm>
            <a:off x="0" y="3710596"/>
            <a:ext cx="43107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C08AD69D-EF23-BF4B-99B2-FA216F4273B6}"/>
              </a:ext>
            </a:extLst>
          </p:cNvPr>
          <p:cNvGrpSpPr/>
          <p:nvPr/>
        </p:nvGrpSpPr>
        <p:grpSpPr>
          <a:xfrm>
            <a:off x="9002296" y="242643"/>
            <a:ext cx="1909197" cy="1508081"/>
            <a:chOff x="9002296" y="242643"/>
            <a:chExt cx="1909197" cy="1508081"/>
          </a:xfrm>
        </p:grpSpPr>
        <p:grpSp>
          <p:nvGrpSpPr>
            <p:cNvPr id="4" name="Gruppo 3">
              <a:extLst>
                <a:ext uri="{FF2B5EF4-FFF2-40B4-BE49-F238E27FC236}">
                  <a16:creationId xmlns:a16="http://schemas.microsoft.com/office/drawing/2014/main" id="{F2EBBB81-A7AD-D34F-A6F4-28C405F91AA1}"/>
                </a:ext>
              </a:extLst>
            </p:cNvPr>
            <p:cNvGrpSpPr/>
            <p:nvPr/>
          </p:nvGrpSpPr>
          <p:grpSpPr>
            <a:xfrm>
              <a:off x="9002296" y="242643"/>
              <a:ext cx="1909197" cy="1419527"/>
              <a:chOff x="6374369" y="2539256"/>
              <a:chExt cx="1909197" cy="1419527"/>
            </a:xfrm>
          </p:grpSpPr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321FBDB8-005A-FA4E-B514-B49BD64B286F}"/>
                  </a:ext>
                </a:extLst>
              </p:cNvPr>
              <p:cNvSpPr txBox="1"/>
              <p:nvPr/>
            </p:nvSpPr>
            <p:spPr>
              <a:xfrm>
                <a:off x="6374369" y="2539256"/>
                <a:ext cx="1909197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>
                    <a:solidFill>
                      <a:schemeClr val="bg1"/>
                    </a:solidFill>
                  </a:rPr>
                  <a:t>CUSTOMER</a:t>
                </a:r>
              </a:p>
            </p:txBody>
          </p:sp>
          <p:pic>
            <p:nvPicPr>
              <p:cNvPr id="3" name="Elemento grafico 2">
                <a:extLst>
                  <a:ext uri="{FF2B5EF4-FFF2-40B4-BE49-F238E27FC236}">
                    <a16:creationId xmlns:a16="http://schemas.microsoft.com/office/drawing/2014/main" id="{5E5D65CC-C8D4-7843-9886-15B8AE0F76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123514" y="2921514"/>
                <a:ext cx="1037269" cy="1037269"/>
              </a:xfrm>
              <a:prstGeom prst="rect">
                <a:avLst/>
              </a:prstGeom>
            </p:spPr>
          </p:pic>
        </p:grpSp>
        <p:pic>
          <p:nvPicPr>
            <p:cNvPr id="2050" name="Picture 2" descr="Architect, architecture, blueprints, design, renovation icon - Download on  Iconfinder">
              <a:extLst>
                <a:ext uri="{FF2B5EF4-FFF2-40B4-BE49-F238E27FC236}">
                  <a16:creationId xmlns:a16="http://schemas.microsoft.com/office/drawing/2014/main" id="{BA014779-DE0F-0F42-B2A5-62A5C9FE4F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2000"/>
                      </a14:imgEffect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30417">
              <a:off x="9055630" y="998500"/>
              <a:ext cx="752224" cy="752224"/>
            </a:xfrm>
            <a:prstGeom prst="rect">
              <a:avLst/>
            </a:prstGeom>
            <a:noFill/>
            <a:ln>
              <a:noFill/>
            </a:ln>
            <a:effectLst>
              <a:outerShdw dist="50800" dir="5400000" sx="1000" sy="1000" algn="ctr" rotWithShape="0">
                <a:schemeClr val="accent1"/>
              </a:outerShdw>
            </a:effectLst>
          </p:spPr>
        </p:pic>
      </p:grpSp>
      <p:sp>
        <p:nvSpPr>
          <p:cNvPr id="18" name="Freccia destra 17">
            <a:extLst>
              <a:ext uri="{FF2B5EF4-FFF2-40B4-BE49-F238E27FC236}">
                <a16:creationId xmlns:a16="http://schemas.microsoft.com/office/drawing/2014/main" id="{AA5552EF-A385-264C-9BEF-B532EC58BB15}"/>
              </a:ext>
            </a:extLst>
          </p:cNvPr>
          <p:cNvSpPr/>
          <p:nvPr/>
        </p:nvSpPr>
        <p:spPr>
          <a:xfrm rot="5400000">
            <a:off x="8860623" y="1972333"/>
            <a:ext cx="653167" cy="533414"/>
          </a:xfrm>
          <a:prstGeom prst="rightArrow">
            <a:avLst/>
          </a:prstGeom>
          <a:solidFill>
            <a:srgbClr val="FF7534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4" name="Picture 6" descr="Free Industry Icon of Colored Outline style - Available in SVG, PNG, EPS,  AI &amp; Icon fonts">
            <a:extLst>
              <a:ext uri="{FF2B5EF4-FFF2-40B4-BE49-F238E27FC236}">
                <a16:creationId xmlns:a16="http://schemas.microsoft.com/office/drawing/2014/main" id="{712B438D-F3A0-3D47-94A5-E17661471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692" y="2653919"/>
            <a:ext cx="1177031" cy="1177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D37765C6-A77A-674D-91A2-67B64111A207}"/>
              </a:ext>
            </a:extLst>
          </p:cNvPr>
          <p:cNvSpPr txBox="1"/>
          <p:nvPr/>
        </p:nvSpPr>
        <p:spPr>
          <a:xfrm>
            <a:off x="8482634" y="3830950"/>
            <a:ext cx="1770612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500"/>
              </a:lnSpc>
            </a:pPr>
            <a:r>
              <a:rPr lang="en-GB" sz="2400">
                <a:solidFill>
                  <a:schemeClr val="bg1"/>
                </a:solidFill>
              </a:rPr>
              <a:t>JEWELLY</a:t>
            </a:r>
          </a:p>
        </p:txBody>
      </p:sp>
      <p:sp>
        <p:nvSpPr>
          <p:cNvPr id="25" name="Freccia destra 24">
            <a:extLst>
              <a:ext uri="{FF2B5EF4-FFF2-40B4-BE49-F238E27FC236}">
                <a16:creationId xmlns:a16="http://schemas.microsoft.com/office/drawing/2014/main" id="{2A9F385F-B865-8A4D-8C1E-7645A4E79719}"/>
              </a:ext>
            </a:extLst>
          </p:cNvPr>
          <p:cNvSpPr/>
          <p:nvPr/>
        </p:nvSpPr>
        <p:spPr>
          <a:xfrm>
            <a:off x="7549439" y="3083746"/>
            <a:ext cx="653167" cy="533414"/>
          </a:xfrm>
          <a:prstGeom prst="rightArrow">
            <a:avLst/>
          </a:prstGeom>
          <a:solidFill>
            <a:srgbClr val="FF7534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8" name="Picture 10" descr="Bank Cartoon">
            <a:extLst>
              <a:ext uri="{FF2B5EF4-FFF2-40B4-BE49-F238E27FC236}">
                <a16:creationId xmlns:a16="http://schemas.microsoft.com/office/drawing/2014/main" id="{9A8933A5-3D2D-1841-93DE-A01A624BC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0333" y1="10385" x2="49000" y2="10385"/>
                        <a14:foregroundMark x1="49444" y1="89231" x2="49444" y2="892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71" y="2270364"/>
            <a:ext cx="2022203" cy="1168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F0ABE8C-34A9-8647-B21B-4E63DC273A3D}"/>
              </a:ext>
            </a:extLst>
          </p:cNvPr>
          <p:cNvSpPr txBox="1"/>
          <p:nvPr/>
        </p:nvSpPr>
        <p:spPr>
          <a:xfrm>
            <a:off x="5984578" y="3332634"/>
            <a:ext cx="1197390" cy="412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GB" sz="2400">
                <a:solidFill>
                  <a:schemeClr val="bg1"/>
                </a:solidFill>
              </a:rPr>
              <a:t>BANK</a:t>
            </a:r>
          </a:p>
        </p:txBody>
      </p:sp>
      <p:sp>
        <p:nvSpPr>
          <p:cNvPr id="28" name="Freccia destra 27">
            <a:extLst>
              <a:ext uri="{FF2B5EF4-FFF2-40B4-BE49-F238E27FC236}">
                <a16:creationId xmlns:a16="http://schemas.microsoft.com/office/drawing/2014/main" id="{E1ACF1B9-D313-0F45-8D15-E07EC9BA1BD6}"/>
              </a:ext>
            </a:extLst>
          </p:cNvPr>
          <p:cNvSpPr/>
          <p:nvPr/>
        </p:nvSpPr>
        <p:spPr>
          <a:xfrm rot="10800000">
            <a:off x="7522030" y="2542910"/>
            <a:ext cx="653167" cy="533414"/>
          </a:xfrm>
          <a:prstGeom prst="rightArrow">
            <a:avLst/>
          </a:prstGeom>
          <a:solidFill>
            <a:srgbClr val="FF7534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242E4D0B-645D-474D-A6A8-93881154A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3246" y="4952969"/>
            <a:ext cx="935892" cy="93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Freccia destra 30">
            <a:extLst>
              <a:ext uri="{FF2B5EF4-FFF2-40B4-BE49-F238E27FC236}">
                <a16:creationId xmlns:a16="http://schemas.microsoft.com/office/drawing/2014/main" id="{C4950996-5C84-5B43-A2FD-73492426F046}"/>
              </a:ext>
            </a:extLst>
          </p:cNvPr>
          <p:cNvSpPr/>
          <p:nvPr/>
        </p:nvSpPr>
        <p:spPr>
          <a:xfrm rot="16200000">
            <a:off x="9161307" y="3121802"/>
            <a:ext cx="2966957" cy="533414"/>
          </a:xfrm>
          <a:prstGeom prst="rightArrow">
            <a:avLst/>
          </a:prstGeom>
          <a:solidFill>
            <a:srgbClr val="FF7534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F8111569-53C5-E948-A89C-CFF1038DD975}"/>
              </a:ext>
            </a:extLst>
          </p:cNvPr>
          <p:cNvSpPr txBox="1"/>
          <p:nvPr/>
        </p:nvSpPr>
        <p:spPr>
          <a:xfrm>
            <a:off x="9820113" y="5812279"/>
            <a:ext cx="1770612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GB" sz="2400">
                <a:solidFill>
                  <a:schemeClr val="bg1"/>
                </a:solidFill>
              </a:rPr>
              <a:t>DELIVERY PARTNER</a:t>
            </a:r>
          </a:p>
        </p:txBody>
      </p:sp>
      <p:pic>
        <p:nvPicPr>
          <p:cNvPr id="2062" name="Picture 14" descr="Warehouse">
            <a:extLst>
              <a:ext uri="{FF2B5EF4-FFF2-40B4-BE49-F238E27FC236}">
                <a16:creationId xmlns:a16="http://schemas.microsoft.com/office/drawing/2014/main" id="{BC1D6FBA-192D-404C-9C24-847FBD54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841" y="4567609"/>
            <a:ext cx="1032600" cy="10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AACDBB47-F26C-CB47-A6F6-CE6434FF9C67}"/>
              </a:ext>
            </a:extLst>
          </p:cNvPr>
          <p:cNvSpPr txBox="1"/>
          <p:nvPr/>
        </p:nvSpPr>
        <p:spPr>
          <a:xfrm>
            <a:off x="6038835" y="5812279"/>
            <a:ext cx="1770612" cy="733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en-GB" sz="2400">
                <a:solidFill>
                  <a:schemeClr val="bg1"/>
                </a:solidFill>
              </a:rPr>
              <a:t>SUPPLIER PARTNER</a:t>
            </a:r>
          </a:p>
        </p:txBody>
      </p:sp>
      <p:sp>
        <p:nvSpPr>
          <p:cNvPr id="35" name="Freccia destra 34">
            <a:extLst>
              <a:ext uri="{FF2B5EF4-FFF2-40B4-BE49-F238E27FC236}">
                <a16:creationId xmlns:a16="http://schemas.microsoft.com/office/drawing/2014/main" id="{718B2F1A-3D4B-9149-9D55-D5C6516DD661}"/>
              </a:ext>
            </a:extLst>
          </p:cNvPr>
          <p:cNvSpPr/>
          <p:nvPr/>
        </p:nvSpPr>
        <p:spPr>
          <a:xfrm rot="18948536" flipH="1">
            <a:off x="7911213" y="4481854"/>
            <a:ext cx="653167" cy="533414"/>
          </a:xfrm>
          <a:prstGeom prst="rightArrow">
            <a:avLst/>
          </a:prstGeom>
          <a:solidFill>
            <a:srgbClr val="FF7534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Freccia destra 35">
            <a:extLst>
              <a:ext uri="{FF2B5EF4-FFF2-40B4-BE49-F238E27FC236}">
                <a16:creationId xmlns:a16="http://schemas.microsoft.com/office/drawing/2014/main" id="{F32295EC-EDDF-494D-8226-80FF7286BCEC}"/>
              </a:ext>
            </a:extLst>
          </p:cNvPr>
          <p:cNvSpPr/>
          <p:nvPr/>
        </p:nvSpPr>
        <p:spPr>
          <a:xfrm rot="8204410" flipH="1">
            <a:off x="7584402" y="4048675"/>
            <a:ext cx="653167" cy="533414"/>
          </a:xfrm>
          <a:prstGeom prst="rightArrow">
            <a:avLst/>
          </a:prstGeom>
          <a:solidFill>
            <a:srgbClr val="FF7534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Freccia destra 36">
            <a:extLst>
              <a:ext uri="{FF2B5EF4-FFF2-40B4-BE49-F238E27FC236}">
                <a16:creationId xmlns:a16="http://schemas.microsoft.com/office/drawing/2014/main" id="{79C6A05E-35A3-D74D-B7FE-D8FFEC2190FB}"/>
              </a:ext>
            </a:extLst>
          </p:cNvPr>
          <p:cNvSpPr/>
          <p:nvPr/>
        </p:nvSpPr>
        <p:spPr>
          <a:xfrm rot="2651464">
            <a:off x="9775981" y="4383218"/>
            <a:ext cx="653167" cy="533414"/>
          </a:xfrm>
          <a:prstGeom prst="rightArrow">
            <a:avLst/>
          </a:prstGeom>
          <a:solidFill>
            <a:srgbClr val="FF7534"/>
          </a:solidFill>
          <a:ln w="349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2997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 tmFilter="0, 0; .2, .5; .8, .5; 1, 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250" autoRev="1" fill="hold"/>
                                        <p:tgtEl>
                                          <p:spTgt spid="20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2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 tmFilter="0, 0; .2, .5; .8, .5; 1, 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250" autoRev="1" fill="hold"/>
                                        <p:tgtEl>
                                          <p:spTgt spid="205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4" grpId="0"/>
      <p:bldP spid="25" grpId="0" animBg="1"/>
      <p:bldP spid="25" grpId="1" animBg="1"/>
      <p:bldP spid="27" grpId="0"/>
      <p:bldP spid="27" grpId="1"/>
      <p:bldP spid="27" grpId="2"/>
      <p:bldP spid="28" grpId="0" animBg="1"/>
      <p:bldP spid="28" grpId="1" animBg="1"/>
      <p:bldP spid="31" grpId="0" animBg="1"/>
      <p:bldP spid="32" grpId="0"/>
      <p:bldP spid="34" grpId="0"/>
      <p:bldP spid="35" grpId="0" animBg="1"/>
      <p:bldP spid="36" grpId="0" animBg="1"/>
      <p:bldP spid="3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ECA5D0A-6BF2-CA49-AE07-80DD37EFDD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34" t="21666" r="17260" b="56947"/>
          <a:stretch/>
        </p:blipFill>
        <p:spPr>
          <a:xfrm>
            <a:off x="-1568619" y="2180"/>
            <a:ext cx="15860231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6969782" y="0"/>
            <a:ext cx="4611329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REST API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 flipV="1">
            <a:off x="8141110" y="904581"/>
            <a:ext cx="4050890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E15C99-35A1-1546-A8EE-A0DE37817CC2}"/>
              </a:ext>
            </a:extLst>
          </p:cNvPr>
          <p:cNvSpPr txBox="1"/>
          <p:nvPr/>
        </p:nvSpPr>
        <p:spPr>
          <a:xfrm>
            <a:off x="8026402" y="726478"/>
            <a:ext cx="2895598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3E27D72-FF39-2742-84E4-4B6C533C36D7}"/>
              </a:ext>
            </a:extLst>
          </p:cNvPr>
          <p:cNvSpPr/>
          <p:nvPr/>
        </p:nvSpPr>
        <p:spPr>
          <a:xfrm>
            <a:off x="7556545" y="1005372"/>
            <a:ext cx="387216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all" spc="2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SUPPLY PARTNER</a:t>
            </a:r>
            <a:endParaRPr kumimoji="0" lang="en-US" sz="24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7DAB530-6622-3640-ADFE-77B52BF84A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8" t="567" r="16571" b="2339"/>
          <a:stretch/>
        </p:blipFill>
        <p:spPr>
          <a:xfrm>
            <a:off x="5625599" y="1658626"/>
            <a:ext cx="5633781" cy="529452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AB9554B-DDFD-504B-8154-A1FBE4FCCB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5" t="1870" r="9913" b="62701"/>
          <a:stretch/>
        </p:blipFill>
        <p:spPr>
          <a:xfrm>
            <a:off x="369698" y="285959"/>
            <a:ext cx="6924329" cy="1188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C838568-F97D-4D4B-875C-7F59D4433B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46" t="50113" r="23603" b="8421"/>
          <a:stretch/>
        </p:blipFill>
        <p:spPr>
          <a:xfrm>
            <a:off x="372536" y="1658626"/>
            <a:ext cx="5253064" cy="124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4826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Immagine che contiene testo&#10;&#10;Descrizione generata automaticamente">
            <a:extLst>
              <a:ext uri="{FF2B5EF4-FFF2-40B4-BE49-F238E27FC236}">
                <a16:creationId xmlns:a16="http://schemas.microsoft.com/office/drawing/2014/main" id="{6EAA7F5E-0393-A94C-91F7-2E90AC7612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9" t="47623" r="83895" b="26079"/>
          <a:stretch/>
        </p:blipFill>
        <p:spPr>
          <a:xfrm>
            <a:off x="-3675579" y="0"/>
            <a:ext cx="19543157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6969782" y="0"/>
            <a:ext cx="4611329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REST API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 flipV="1">
            <a:off x="8141110" y="904581"/>
            <a:ext cx="4050890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E15C99-35A1-1546-A8EE-A0DE37817CC2}"/>
              </a:ext>
            </a:extLst>
          </p:cNvPr>
          <p:cNvSpPr txBox="1"/>
          <p:nvPr/>
        </p:nvSpPr>
        <p:spPr>
          <a:xfrm>
            <a:off x="8026402" y="726478"/>
            <a:ext cx="2895598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3E27D72-FF39-2742-84E4-4B6C533C36D7}"/>
              </a:ext>
            </a:extLst>
          </p:cNvPr>
          <p:cNvSpPr/>
          <p:nvPr/>
        </p:nvSpPr>
        <p:spPr>
          <a:xfrm>
            <a:off x="7556545" y="1005372"/>
            <a:ext cx="387216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all" spc="2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SUPPLY PARTNER</a:t>
            </a:r>
            <a:endParaRPr kumimoji="0" lang="en-US" sz="24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89AB881F-ADF9-F34D-BC5A-B5C5303F1E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300" r="35894"/>
          <a:stretch/>
        </p:blipFill>
        <p:spPr>
          <a:xfrm>
            <a:off x="534823" y="1561396"/>
            <a:ext cx="4187762" cy="5420038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8F5E5356-73CE-4444-9C18-4FBAA3C7B8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21188" b="85328"/>
          <a:stretch/>
        </p:blipFill>
        <p:spPr>
          <a:xfrm>
            <a:off x="534823" y="300000"/>
            <a:ext cx="6129372" cy="1188000"/>
          </a:xfrm>
          <a:prstGeom prst="rect">
            <a:avLst/>
          </a:prstGeom>
        </p:spPr>
      </p:pic>
      <p:grpSp>
        <p:nvGrpSpPr>
          <p:cNvPr id="2" name="Gruppo 1">
            <a:extLst>
              <a:ext uri="{FF2B5EF4-FFF2-40B4-BE49-F238E27FC236}">
                <a16:creationId xmlns:a16="http://schemas.microsoft.com/office/drawing/2014/main" id="{E1F9B593-2470-9C40-8057-2C975D4E398A}"/>
              </a:ext>
            </a:extLst>
          </p:cNvPr>
          <p:cNvGrpSpPr/>
          <p:nvPr/>
        </p:nvGrpSpPr>
        <p:grpSpPr>
          <a:xfrm>
            <a:off x="4697091" y="1561396"/>
            <a:ext cx="7282322" cy="4643753"/>
            <a:chOff x="4730957" y="1442865"/>
            <a:chExt cx="7282322" cy="4643753"/>
          </a:xfrm>
        </p:grpSpPr>
        <p:pic>
          <p:nvPicPr>
            <p:cNvPr id="12" name="Immagine 1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D6A25A8E-389B-4541-9598-6DF41E85DD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4953" b="56357"/>
            <a:stretch/>
          </p:blipFill>
          <p:spPr>
            <a:xfrm>
              <a:off x="4730957" y="1442865"/>
              <a:ext cx="5337259" cy="2762271"/>
            </a:xfrm>
            <a:prstGeom prst="rect">
              <a:avLst/>
            </a:prstGeom>
          </p:spPr>
        </p:pic>
        <p:pic>
          <p:nvPicPr>
            <p:cNvPr id="15" name="Immagine 14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FA5E7495-7EB3-3444-B419-D65F254E5F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5834" t="43984" r="14953" b="10187"/>
            <a:stretch/>
          </p:blipFill>
          <p:spPr>
            <a:xfrm>
              <a:off x="7962388" y="2642811"/>
              <a:ext cx="4050890" cy="2705190"/>
            </a:xfrm>
            <a:prstGeom prst="rect">
              <a:avLst/>
            </a:prstGeom>
          </p:spPr>
        </p:pic>
        <p:pic>
          <p:nvPicPr>
            <p:cNvPr id="16" name="Immagine 15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5012102D-5D4E-734E-82B0-EAD6E2F284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58" t="88829" r="15011" b="-596"/>
            <a:stretch/>
          </p:blipFill>
          <p:spPr>
            <a:xfrm>
              <a:off x="4747703" y="5330469"/>
              <a:ext cx="5418852" cy="756149"/>
            </a:xfrm>
            <a:prstGeom prst="rect">
              <a:avLst/>
            </a:prstGeom>
          </p:spPr>
        </p:pic>
        <p:pic>
          <p:nvPicPr>
            <p:cNvPr id="17" name="Immagine 16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4DC98F48-E8C9-BA40-826A-BFDBE66A04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9" t="47623" r="83895" b="26079"/>
            <a:stretch/>
          </p:blipFill>
          <p:spPr>
            <a:xfrm>
              <a:off x="4747702" y="3952419"/>
              <a:ext cx="3278699" cy="1378049"/>
            </a:xfrm>
            <a:prstGeom prst="rect">
              <a:avLst/>
            </a:prstGeom>
          </p:spPr>
        </p:pic>
        <p:pic>
          <p:nvPicPr>
            <p:cNvPr id="18" name="Immagine 17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283A6219-34C5-E341-9192-C508D867F2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9" t="47623" r="83895" b="26079"/>
            <a:stretch/>
          </p:blipFill>
          <p:spPr>
            <a:xfrm>
              <a:off x="10013411" y="1941026"/>
              <a:ext cx="1999868" cy="867128"/>
            </a:xfrm>
            <a:prstGeom prst="rect">
              <a:avLst/>
            </a:prstGeom>
          </p:spPr>
        </p:pic>
        <p:pic>
          <p:nvPicPr>
            <p:cNvPr id="19" name="Immagine 18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40A8BAE9-FB87-1F40-A068-0D2C43671B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59" t="47623" r="83895" b="26079"/>
            <a:stretch/>
          </p:blipFill>
          <p:spPr>
            <a:xfrm>
              <a:off x="10013411" y="5348000"/>
              <a:ext cx="1999868" cy="701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4811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C0EECA86-C278-8F41-B5BB-61D509717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" t="47623" r="83895" b="26079"/>
          <a:stretch/>
        </p:blipFill>
        <p:spPr>
          <a:xfrm>
            <a:off x="-3675579" y="0"/>
            <a:ext cx="19543157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6969782" y="0"/>
            <a:ext cx="4611329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REST API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 flipV="1">
            <a:off x="8141110" y="904581"/>
            <a:ext cx="4050890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E15C99-35A1-1546-A8EE-A0DE37817CC2}"/>
              </a:ext>
            </a:extLst>
          </p:cNvPr>
          <p:cNvSpPr txBox="1"/>
          <p:nvPr/>
        </p:nvSpPr>
        <p:spPr>
          <a:xfrm>
            <a:off x="8026402" y="726478"/>
            <a:ext cx="2895598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3E27D72-FF39-2742-84E4-4B6C533C36D7}"/>
              </a:ext>
            </a:extLst>
          </p:cNvPr>
          <p:cNvSpPr/>
          <p:nvPr/>
        </p:nvSpPr>
        <p:spPr>
          <a:xfrm>
            <a:off x="7675077" y="1005372"/>
            <a:ext cx="3872168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400" b="0" i="0" u="none" strike="noStrike" kern="1200" cap="all" spc="2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PAYMENT PARTNER</a:t>
            </a:r>
            <a:endParaRPr kumimoji="0" lang="en-US" sz="24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5C9B98C8-EC89-4F43-AED5-33343A450E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040" b="8368"/>
          <a:stretch/>
        </p:blipFill>
        <p:spPr>
          <a:xfrm>
            <a:off x="534134" y="1945284"/>
            <a:ext cx="7429500" cy="4515331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83734DB-9DAA-3748-BA51-2396DA12CE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t="2565" r="19315" b="42547"/>
          <a:stretch/>
        </p:blipFill>
        <p:spPr>
          <a:xfrm>
            <a:off x="5663400" y="1911418"/>
            <a:ext cx="5994466" cy="3666609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526E31DC-F5C7-7E49-B254-A7B3437742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20" r="19668" b="82752"/>
          <a:stretch/>
        </p:blipFill>
        <p:spPr>
          <a:xfrm>
            <a:off x="534134" y="355601"/>
            <a:ext cx="6383219" cy="1188000"/>
          </a:xfrm>
          <a:prstGeom prst="rect">
            <a:avLst/>
          </a:prstGeom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29730056-9B6A-3947-BF37-DDC732E8E2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9" t="47623" r="83895" b="26079"/>
          <a:stretch/>
        </p:blipFill>
        <p:spPr>
          <a:xfrm>
            <a:off x="5663399" y="5512279"/>
            <a:ext cx="5994466" cy="94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91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5FBC69BF-7103-264B-81B9-4F650D37E3C5}"/>
              </a:ext>
            </a:extLst>
          </p:cNvPr>
          <p:cNvSpPr txBox="1"/>
          <p:nvPr/>
        </p:nvSpPr>
        <p:spPr>
          <a:xfrm>
            <a:off x="4381500" y="5775013"/>
            <a:ext cx="3429000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cap="all" spc="200"/>
              <a:t>20th </a:t>
            </a:r>
            <a:r>
              <a:rPr lang="en-US" cap="all" spc="200" err="1"/>
              <a:t>july</a:t>
            </a:r>
            <a:r>
              <a:rPr lang="en-US" cap="all" spc="200"/>
              <a:t> 2021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CAFBEE53-D725-F947-9B78-209837DEC5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064" t="26630" r="13100" b="25453"/>
          <a:stretch/>
        </p:blipFill>
        <p:spPr>
          <a:xfrm>
            <a:off x="3267074" y="2481838"/>
            <a:ext cx="5657851" cy="189432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put penna 7">
                <a:extLst>
                  <a:ext uri="{FF2B5EF4-FFF2-40B4-BE49-F238E27FC236}">
                    <a16:creationId xmlns:a16="http://schemas.microsoft.com/office/drawing/2014/main" id="{FCAB9F38-6F06-B541-803D-A92BE25B4736}"/>
                  </a:ext>
                </a:extLst>
              </p14:cNvPr>
              <p14:cNvContentPartPr/>
              <p14:nvPr/>
            </p14:nvContentPartPr>
            <p14:xfrm>
              <a:off x="4781297" y="3886260"/>
              <a:ext cx="2970360" cy="489902"/>
            </p14:xfrm>
          </p:contentPart>
        </mc:Choice>
        <mc:Fallback xmlns="">
          <p:pic>
            <p:nvPicPr>
              <p:cNvPr id="8" name="Input penna 7">
                <a:extLst>
                  <a:ext uri="{FF2B5EF4-FFF2-40B4-BE49-F238E27FC236}">
                    <a16:creationId xmlns:a16="http://schemas.microsoft.com/office/drawing/2014/main" id="{FCAB9F38-6F06-B541-803D-A92BE25B473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8297" y="3823221"/>
                <a:ext cx="3096000" cy="615619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60694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75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A2C5F9-CE3B-46EC-B8C1-3925BEFF9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9157" y="1486839"/>
            <a:ext cx="6142818" cy="3638733"/>
          </a:xfrm>
        </p:spPr>
        <p:txBody>
          <a:bodyPr anchor="ctr">
            <a:noAutofit/>
          </a:bodyPr>
          <a:lstStyle/>
          <a:p>
            <a:pPr marL="0" indent="0">
              <a:buClr>
                <a:srgbClr val="FF7534"/>
              </a:buClr>
              <a:buNone/>
            </a:pPr>
            <a:endParaRPr lang="en-US" sz="2400">
              <a:solidFill>
                <a:schemeClr val="bg1"/>
              </a:solidFill>
            </a:endParaRPr>
          </a:p>
          <a:p>
            <a:pPr>
              <a:buClr>
                <a:srgbClr val="FF7534"/>
              </a:buClr>
              <a:buFont typeface="Wingdings" pitchFamily="2" charset="2"/>
              <a:buChar char="§"/>
            </a:pPr>
            <a:r>
              <a:rPr lang="en-US" sz="2400">
                <a:solidFill>
                  <a:schemeClr val="bg1"/>
                </a:solidFill>
              </a:rPr>
              <a:t>Archimate Modeling</a:t>
            </a:r>
          </a:p>
          <a:p>
            <a:pPr>
              <a:buClr>
                <a:srgbClr val="FF7534"/>
              </a:buClr>
              <a:buFont typeface="Wingdings" pitchFamily="2" charset="2"/>
              <a:buChar char="§"/>
            </a:pPr>
            <a:r>
              <a:rPr lang="en-US" sz="2400">
                <a:solidFill>
                  <a:schemeClr val="bg1"/>
                </a:solidFill>
              </a:rPr>
              <a:t>Business Process Choreography</a:t>
            </a:r>
          </a:p>
          <a:p>
            <a:pPr>
              <a:buClr>
                <a:srgbClr val="FF7534"/>
              </a:buClr>
              <a:buFont typeface="Wingdings" pitchFamily="2" charset="2"/>
              <a:buChar char="§"/>
            </a:pPr>
            <a:r>
              <a:rPr lang="en-US" sz="2400">
                <a:solidFill>
                  <a:schemeClr val="bg1"/>
                </a:solidFill>
              </a:rPr>
              <a:t>Business Process Orchestration</a:t>
            </a:r>
          </a:p>
          <a:p>
            <a:pPr>
              <a:buClr>
                <a:srgbClr val="FF7534"/>
              </a:buClr>
              <a:buFont typeface="Wingdings" pitchFamily="2" charset="2"/>
              <a:buChar char="§"/>
            </a:pPr>
            <a:r>
              <a:rPr lang="en-US" sz="2400">
                <a:solidFill>
                  <a:schemeClr val="bg1"/>
                </a:solidFill>
              </a:rPr>
              <a:t>Soundness Checks</a:t>
            </a:r>
          </a:p>
          <a:p>
            <a:pPr>
              <a:buClr>
                <a:srgbClr val="FF7534"/>
              </a:buClr>
              <a:buFont typeface="Wingdings" pitchFamily="2" charset="2"/>
              <a:buChar char="§"/>
            </a:pPr>
            <a:r>
              <a:rPr lang="en-US" sz="2400">
                <a:solidFill>
                  <a:schemeClr val="bg1"/>
                </a:solidFill>
              </a:rPr>
              <a:t>Design and implementation of 3rd-party APIs</a:t>
            </a:r>
          </a:p>
          <a:p>
            <a:pPr>
              <a:buClr>
                <a:srgbClr val="FF7534"/>
              </a:buClr>
              <a:buFont typeface="Wingdings" pitchFamily="2" charset="2"/>
              <a:buChar char="§"/>
            </a:pPr>
            <a:r>
              <a:rPr lang="en-US" sz="2400">
                <a:solidFill>
                  <a:schemeClr val="bg1"/>
                </a:solidFill>
              </a:rPr>
              <a:t>Executable Process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F5085A1-B526-064C-B2FB-8777F0779E5E}"/>
              </a:ext>
            </a:extLst>
          </p:cNvPr>
          <p:cNvSpPr txBox="1">
            <a:spLocks noChangeAspect="1"/>
          </p:cNvSpPr>
          <p:nvPr/>
        </p:nvSpPr>
        <p:spPr>
          <a:xfrm>
            <a:off x="1" y="2478206"/>
            <a:ext cx="5315060" cy="1656000"/>
          </a:xfrm>
          <a:prstGeom prst="ellipse">
            <a:avLst/>
          </a:prstGeom>
          <a:noFill/>
          <a:ln w="76200" cap="sq">
            <a:noFill/>
            <a:miter lim="800000"/>
          </a:ln>
        </p:spPr>
        <p:txBody>
          <a:bodyPr vert="horz" lIns="182880" tIns="182880" rIns="182880" bIns="182880" rtlCol="0" anchor="ctr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all" spc="2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What </a:t>
            </a:r>
            <a:r>
              <a:rPr lang="en-GB" sz="4000">
                <a:solidFill>
                  <a:prstClr val="white"/>
                </a:solidFill>
                <a:latin typeface="Gill Sans MT" panose="020B0502020104020203"/>
              </a:rPr>
              <a:t>we have done </a:t>
            </a:r>
            <a:endParaRPr kumimoji="0" lang="en-GB" sz="4000" b="0" i="0" u="none" strike="noStrike" kern="1200" cap="all" spc="20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j-ea"/>
              <a:cs typeface="+mj-cs"/>
            </a:endParaRP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AB7F2E48-1113-0A46-82B3-0B8C01BCA5F7}"/>
              </a:ext>
            </a:extLst>
          </p:cNvPr>
          <p:cNvCxnSpPr>
            <a:cxnSpLocks/>
          </p:cNvCxnSpPr>
          <p:nvPr/>
        </p:nvCxnSpPr>
        <p:spPr>
          <a:xfrm>
            <a:off x="0" y="3731697"/>
            <a:ext cx="42976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00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F5085A1-B526-064C-B2FB-8777F0779E5E}"/>
              </a:ext>
            </a:extLst>
          </p:cNvPr>
          <p:cNvSpPr txBox="1">
            <a:spLocks noChangeAspect="1"/>
          </p:cNvSpPr>
          <p:nvPr/>
        </p:nvSpPr>
        <p:spPr>
          <a:xfrm>
            <a:off x="0" y="2312104"/>
            <a:ext cx="5315061" cy="1656000"/>
          </a:xfrm>
          <a:prstGeom prst="ellipse">
            <a:avLst/>
          </a:prstGeom>
          <a:noFill/>
          <a:ln w="7620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all" spc="2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Archimate Model</a:t>
            </a: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93EBB6E9-8F68-234F-BECB-FB492CEB1E9B}"/>
              </a:ext>
            </a:extLst>
          </p:cNvPr>
          <p:cNvCxnSpPr>
            <a:cxnSpLocks/>
          </p:cNvCxnSpPr>
          <p:nvPr/>
        </p:nvCxnSpPr>
        <p:spPr>
          <a:xfrm>
            <a:off x="0" y="3710596"/>
            <a:ext cx="43107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BF3BB0-1074-134B-B291-F273C7DBB075}"/>
              </a:ext>
            </a:extLst>
          </p:cNvPr>
          <p:cNvSpPr txBox="1"/>
          <p:nvPr/>
        </p:nvSpPr>
        <p:spPr>
          <a:xfrm>
            <a:off x="6075336" y="148783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/>
          </a:p>
        </p:txBody>
      </p:sp>
      <p:sp>
        <p:nvSpPr>
          <p:cNvPr id="26" name="Segnaposto contenuto 2">
            <a:extLst>
              <a:ext uri="{FF2B5EF4-FFF2-40B4-BE49-F238E27FC236}">
                <a16:creationId xmlns:a16="http://schemas.microsoft.com/office/drawing/2014/main" id="{6A28FA60-5557-2344-8D33-F2DC948A87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9157" y="1486839"/>
            <a:ext cx="6142818" cy="4371520"/>
          </a:xfrm>
        </p:spPr>
        <p:txBody>
          <a:bodyPr anchor="ctr">
            <a:noAutofit/>
          </a:bodyPr>
          <a:lstStyle/>
          <a:p>
            <a:pPr marL="0" indent="0">
              <a:buClr>
                <a:srgbClr val="FF7534"/>
              </a:buClr>
              <a:buNone/>
            </a:pPr>
            <a:r>
              <a:rPr lang="en-US" sz="2400">
                <a:solidFill>
                  <a:schemeClr val="bg1"/>
                </a:solidFill>
              </a:rPr>
              <a:t>Archimate is a language for </a:t>
            </a:r>
            <a:r>
              <a:rPr lang="en-US" sz="2400" b="1">
                <a:solidFill>
                  <a:schemeClr val="bg1"/>
                </a:solidFill>
              </a:rPr>
              <a:t>enterprise architecture modelling</a:t>
            </a:r>
            <a:r>
              <a:rPr lang="en-US" sz="2400">
                <a:solidFill>
                  <a:schemeClr val="bg1"/>
                </a:solidFill>
              </a:rPr>
              <a:t> to support the description analysis and visualization of the architecture within and across business domain.</a:t>
            </a:r>
          </a:p>
          <a:p>
            <a:pPr marL="0" indent="0">
              <a:buClr>
                <a:srgbClr val="FF7534"/>
              </a:buClr>
              <a:buNone/>
            </a:pPr>
            <a:endParaRPr lang="en-US" sz="2400">
              <a:solidFill>
                <a:schemeClr val="bg1"/>
              </a:solidFill>
            </a:endParaRPr>
          </a:p>
          <a:p>
            <a:pPr marL="0" indent="0">
              <a:buClr>
                <a:srgbClr val="FF7534"/>
              </a:buClr>
              <a:buNone/>
            </a:pPr>
            <a:r>
              <a:rPr lang="en-US" sz="2400">
                <a:solidFill>
                  <a:schemeClr val="bg1"/>
                </a:solidFill>
              </a:rPr>
              <a:t>The goal of the Archimate model is to define the </a:t>
            </a:r>
            <a:r>
              <a:rPr lang="en-US" sz="2400" b="1">
                <a:solidFill>
                  <a:schemeClr val="bg1"/>
                </a:solidFill>
              </a:rPr>
              <a:t>process at high level of granularity</a:t>
            </a:r>
            <a:r>
              <a:rPr lang="en-US" sz="2400">
                <a:solidFill>
                  <a:schemeClr val="bg1"/>
                </a:solidFill>
              </a:rPr>
              <a:t>, how the consumer is connected to the enterprise and how the processes are related </a:t>
            </a:r>
          </a:p>
        </p:txBody>
      </p:sp>
    </p:spTree>
    <p:extLst>
      <p:ext uri="{BB962C8B-B14F-4D97-AF65-F5344CB8AC3E}">
        <p14:creationId xmlns:p14="http://schemas.microsoft.com/office/powerpoint/2010/main" val="10042695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8DFD020-EEC8-5A48-94DD-DBC7B7697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9" r="49810"/>
          <a:stretch/>
        </p:blipFill>
        <p:spPr>
          <a:xfrm>
            <a:off x="53515" y="828525"/>
            <a:ext cx="8873510" cy="606222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1" y="-147306"/>
            <a:ext cx="12192000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4000" b="1"/>
              <a:t>ARCHIMATE </a:t>
            </a:r>
            <a:r>
              <a:rPr lang="it-IT" sz="4000"/>
              <a:t>MODEL</a:t>
            </a:r>
            <a:endParaRPr lang="en-US" sz="4000" cap="all" spc="200">
              <a:latin typeface="+mj-lt"/>
              <a:ea typeface="+mj-ea"/>
              <a:cs typeface="+mj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3486150" y="774644"/>
            <a:ext cx="8705850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FAD3C0A1-CEBC-4840-947B-EB8543D6EB73}"/>
              </a:ext>
            </a:extLst>
          </p:cNvPr>
          <p:cNvSpPr txBox="1">
            <a:spLocks/>
          </p:cNvSpPr>
          <p:nvPr/>
        </p:nvSpPr>
        <p:spPr>
          <a:xfrm>
            <a:off x="9113004" y="1117457"/>
            <a:ext cx="2994486" cy="51188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dirty="0">
                <a:solidFill>
                  <a:schemeClr val="tx1"/>
                </a:solidFill>
              </a:rPr>
              <a:t>Our model consists of two major processes: </a:t>
            </a:r>
          </a:p>
          <a:p>
            <a:pPr lvl="0">
              <a:buClr>
                <a:srgbClr val="FF7534"/>
              </a:buClr>
              <a:buFont typeface="Wingdings" pitchFamily="2" charset="2"/>
              <a:buChar char="§"/>
            </a:pPr>
            <a:r>
              <a:rPr lang="en-GB" sz="2000" b="1" dirty="0">
                <a:solidFill>
                  <a:schemeClr val="tx1"/>
                </a:solidFill>
              </a:rPr>
              <a:t>Order Management: </a:t>
            </a:r>
            <a:r>
              <a:rPr lang="en-GB" sz="2000" dirty="0">
                <a:solidFill>
                  <a:schemeClr val="tx1"/>
                </a:solidFill>
              </a:rPr>
              <a:t>realizes the </a:t>
            </a:r>
            <a:r>
              <a:rPr lang="en-GB" sz="2000" i="1" dirty="0">
                <a:solidFill>
                  <a:schemeClr val="tx1"/>
                </a:solidFill>
              </a:rPr>
              <a:t>order service</a:t>
            </a:r>
          </a:p>
          <a:p>
            <a:pPr lvl="0">
              <a:buClr>
                <a:srgbClr val="FF7534"/>
              </a:buClr>
              <a:buFont typeface="Wingdings" pitchFamily="2" charset="2"/>
              <a:buChar char="§"/>
            </a:pPr>
            <a:r>
              <a:rPr lang="en-GB" sz="2000" b="1" dirty="0">
                <a:solidFill>
                  <a:schemeClr val="tx1"/>
                </a:solidFill>
              </a:rPr>
              <a:t>Production Management: </a:t>
            </a:r>
            <a:r>
              <a:rPr lang="en-GB" sz="2000" dirty="0">
                <a:solidFill>
                  <a:schemeClr val="tx1"/>
                </a:solidFill>
              </a:rPr>
              <a:t>realizes the </a:t>
            </a:r>
            <a:r>
              <a:rPr lang="en-GB" sz="2000" i="1" dirty="0">
                <a:solidFill>
                  <a:schemeClr val="tx1"/>
                </a:solidFill>
              </a:rPr>
              <a:t>production service</a:t>
            </a:r>
          </a:p>
          <a:p>
            <a:pPr marL="0" lvl="0" indent="0">
              <a:buClr>
                <a:srgbClr val="FF7534"/>
              </a:buClr>
              <a:buNone/>
            </a:pPr>
            <a:r>
              <a:rPr lang="en-GB" sz="2000" dirty="0">
                <a:solidFill>
                  <a:schemeClr val="tx1"/>
                </a:solidFill>
              </a:rPr>
              <a:t>The two services contribute to the realization of the </a:t>
            </a:r>
            <a:r>
              <a:rPr lang="en-GB" sz="2000" b="1" i="1" dirty="0">
                <a:solidFill>
                  <a:schemeClr val="tx1"/>
                </a:solidFill>
              </a:rPr>
              <a:t>sales service</a:t>
            </a:r>
            <a:r>
              <a:rPr lang="en-GB" sz="2000" dirty="0">
                <a:solidFill>
                  <a:schemeClr val="tx1"/>
                </a:solidFill>
              </a:rPr>
              <a:t>, which is the main service of </a:t>
            </a:r>
            <a:r>
              <a:rPr lang="en-GB" sz="2000" dirty="0" err="1">
                <a:solidFill>
                  <a:schemeClr val="tx1"/>
                </a:solidFill>
              </a:rPr>
              <a:t>Jewelly</a:t>
            </a:r>
            <a:r>
              <a:rPr lang="en-GB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8969738-B6AB-D744-B928-18DC7882FE8A}"/>
              </a:ext>
            </a:extLst>
          </p:cNvPr>
          <p:cNvSpPr txBox="1"/>
          <p:nvPr/>
        </p:nvSpPr>
        <p:spPr>
          <a:xfrm>
            <a:off x="8064502" y="260647"/>
            <a:ext cx="2743199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2000" cap="all" spc="200">
                <a:latin typeface="+mj-lt"/>
                <a:ea typeface="+mj-ea"/>
                <a:cs typeface="+mj-cs"/>
              </a:rPr>
              <a:t>Part 1</a:t>
            </a:r>
            <a:endParaRPr lang="en-US" sz="2000" cap="all" spc="20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739538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FE97952C-DAFF-D64B-BC9C-06B3D37E5E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65" r="-45"/>
          <a:stretch/>
        </p:blipFill>
        <p:spPr>
          <a:xfrm>
            <a:off x="4979" y="603848"/>
            <a:ext cx="12204274" cy="611381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1" y="-147306"/>
            <a:ext cx="12192000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ARCHIMATE </a:t>
            </a:r>
            <a:r>
              <a:rPr kumimoji="0" lang="it-IT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3486150" y="774644"/>
            <a:ext cx="8705850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8969738-B6AB-D744-B928-18DC7882FE8A}"/>
              </a:ext>
            </a:extLst>
          </p:cNvPr>
          <p:cNvSpPr txBox="1"/>
          <p:nvPr/>
        </p:nvSpPr>
        <p:spPr>
          <a:xfrm>
            <a:off x="8064502" y="260647"/>
            <a:ext cx="2743199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all" spc="2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Part 1I</a:t>
            </a:r>
            <a:endParaRPr kumimoji="0" lang="en-US" sz="2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19060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1" y="-147306"/>
            <a:ext cx="12192000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ARCHIMATE </a:t>
            </a:r>
            <a:r>
              <a:rPr kumimoji="0" lang="it-IT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MODEL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3486150" y="774644"/>
            <a:ext cx="8705850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8969738-B6AB-D744-B928-18DC7882FE8A}"/>
              </a:ext>
            </a:extLst>
          </p:cNvPr>
          <p:cNvSpPr txBox="1"/>
          <p:nvPr/>
        </p:nvSpPr>
        <p:spPr>
          <a:xfrm>
            <a:off x="8146147" y="260647"/>
            <a:ext cx="2743199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0" i="0" u="none" strike="noStrike" kern="1200" cap="all" spc="20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FULL VIEW</a:t>
            </a:r>
            <a:endParaRPr kumimoji="0" lang="en-US" sz="2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328CA6DA-1A79-C84C-831A-DE887D5AA0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" t="774" r="-2794" b="-774"/>
          <a:stretch/>
        </p:blipFill>
        <p:spPr>
          <a:xfrm>
            <a:off x="65313" y="1377038"/>
            <a:ext cx="12400045" cy="410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48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2281287" y="-138683"/>
            <a:ext cx="9910713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it-IT" sz="4000">
                <a:solidFill>
                  <a:prstClr val="black"/>
                </a:solidFill>
                <a:latin typeface="Gill Sans MT" panose="020B0502020104020203"/>
              </a:rPr>
              <a:t>HIGH-LEVEL</a:t>
            </a:r>
            <a:r>
              <a:rPr lang="it-IT" sz="4000" b="1">
                <a:solidFill>
                  <a:prstClr val="black"/>
                </a:solidFill>
                <a:latin typeface="Gill Sans MT" panose="020B0502020104020203"/>
              </a:rPr>
              <a:t> ORCHESTRATION</a:t>
            </a:r>
            <a:endParaRPr kumimoji="0" lang="en-US" sz="4000" b="0" i="0" u="none" strike="noStrike" kern="1200" cap="all" spc="20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3486150" y="783267"/>
            <a:ext cx="8705850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CE15C99-35A1-1546-A8EE-A0DE37817CC2}"/>
              </a:ext>
            </a:extLst>
          </p:cNvPr>
          <p:cNvSpPr txBox="1"/>
          <p:nvPr/>
        </p:nvSpPr>
        <p:spPr>
          <a:xfrm>
            <a:off x="8026402" y="726478"/>
            <a:ext cx="2895598" cy="579133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000" cap="all" spc="200"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78E0472-CD18-4CBB-9116-BC0B876BB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35" y="3296808"/>
            <a:ext cx="11707730" cy="2485599"/>
          </a:xfrm>
          <a:prstGeom prst="rect">
            <a:avLst/>
          </a:prstGeom>
        </p:spPr>
      </p:pic>
      <p:grpSp>
        <p:nvGrpSpPr>
          <p:cNvPr id="5" name="Gruppo 4">
            <a:extLst>
              <a:ext uri="{FF2B5EF4-FFF2-40B4-BE49-F238E27FC236}">
                <a16:creationId xmlns:a16="http://schemas.microsoft.com/office/drawing/2014/main" id="{D24D3D32-709D-9948-B9DD-9620BC8DCA9E}"/>
              </a:ext>
            </a:extLst>
          </p:cNvPr>
          <p:cNvGrpSpPr/>
          <p:nvPr/>
        </p:nvGrpSpPr>
        <p:grpSpPr>
          <a:xfrm>
            <a:off x="3429880" y="-187670"/>
            <a:ext cx="9033803" cy="3738021"/>
            <a:chOff x="656200" y="3870319"/>
            <a:chExt cx="9033803" cy="3738021"/>
          </a:xfrm>
        </p:grpSpPr>
        <p:sp>
          <p:nvSpPr>
            <p:cNvPr id="7" name="Segnaposto contenuto 2">
              <a:extLst>
                <a:ext uri="{FF2B5EF4-FFF2-40B4-BE49-F238E27FC236}">
                  <a16:creationId xmlns:a16="http://schemas.microsoft.com/office/drawing/2014/main" id="{E255C9F6-74E0-6543-A5AC-BAB6583F9A8B}"/>
                </a:ext>
              </a:extLst>
            </p:cNvPr>
            <p:cNvSpPr txBox="1">
              <a:spLocks/>
            </p:cNvSpPr>
            <p:nvPr/>
          </p:nvSpPr>
          <p:spPr>
            <a:xfrm>
              <a:off x="656200" y="3870319"/>
              <a:ext cx="7885820" cy="3738021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GB" sz="2400">
                  <a:solidFill>
                    <a:schemeClr val="tx1"/>
                  </a:solidFill>
                </a:rPr>
                <a:t>The </a:t>
              </a:r>
              <a:r>
                <a:rPr lang="en-GB" sz="2400" b="1">
                  <a:solidFill>
                    <a:schemeClr val="tx1"/>
                  </a:solidFill>
                </a:rPr>
                <a:t>main subprocesses </a:t>
              </a:r>
              <a:r>
                <a:rPr lang="en-GB" sz="2400">
                  <a:solidFill>
                    <a:schemeClr val="tx1"/>
                  </a:solidFill>
                </a:rPr>
                <a:t>of our organization:</a:t>
              </a:r>
            </a:p>
            <a:p>
              <a:pPr lvl="0">
                <a:buClr>
                  <a:srgbClr val="FF7534"/>
                </a:buClr>
                <a:buFont typeface="Wingdings" pitchFamily="2" charset="2"/>
                <a:buChar char="§"/>
              </a:pPr>
              <a:r>
                <a:rPr lang="en-GB" sz="2400">
                  <a:solidFill>
                    <a:schemeClr val="tx1"/>
                  </a:solidFill>
                </a:rPr>
                <a:t>User registration</a:t>
              </a:r>
            </a:p>
            <a:p>
              <a:pPr lvl="0">
                <a:buClr>
                  <a:srgbClr val="FF7534"/>
                </a:buClr>
                <a:buFont typeface="Wingdings" pitchFamily="2" charset="2"/>
                <a:buChar char="§"/>
              </a:pPr>
              <a:r>
                <a:rPr lang="en-GB" sz="2400">
                  <a:solidFill>
                    <a:schemeClr val="tx1"/>
                  </a:solidFill>
                </a:rPr>
                <a:t>User login</a:t>
              </a:r>
            </a:p>
          </p:txBody>
        </p:sp>
        <p:sp>
          <p:nvSpPr>
            <p:cNvPr id="8" name="Segnaposto contenuto 2">
              <a:extLst>
                <a:ext uri="{FF2B5EF4-FFF2-40B4-BE49-F238E27FC236}">
                  <a16:creationId xmlns:a16="http://schemas.microsoft.com/office/drawing/2014/main" id="{ECFD42BE-CAE6-844B-87ED-7CDDFD7ED618}"/>
                </a:ext>
              </a:extLst>
            </p:cNvPr>
            <p:cNvSpPr txBox="1">
              <a:spLocks/>
            </p:cNvSpPr>
            <p:nvPr/>
          </p:nvSpPr>
          <p:spPr>
            <a:xfrm>
              <a:off x="4030103" y="4858955"/>
              <a:ext cx="5659900" cy="2233066"/>
            </a:xfrm>
            <a:prstGeom prst="rect">
              <a:avLst/>
            </a:prstGeom>
          </p:spPr>
          <p:txBody>
            <a:bodyPr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8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6858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9144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14300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131286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484313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1657350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1882775" indent="-22860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Clr>
                  <a:schemeClr val="accent2"/>
                </a:buClr>
                <a:buFont typeface="Arial" panose="020B0604020202020204" pitchFamily="34" charset="0"/>
                <a:buChar char="•"/>
                <a:defRPr sz="1600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>
                <a:buClr>
                  <a:srgbClr val="FF7534"/>
                </a:buClr>
                <a:buFont typeface="Wingdings" pitchFamily="2" charset="2"/>
                <a:buChar char="§"/>
              </a:pPr>
              <a:r>
                <a:rPr lang="en-GB" sz="2400">
                  <a:solidFill>
                    <a:schemeClr val="tx1"/>
                  </a:solidFill>
                </a:rPr>
                <a:t>Receive order  </a:t>
              </a:r>
            </a:p>
            <a:p>
              <a:pPr lvl="0">
                <a:buClr>
                  <a:srgbClr val="FF7534"/>
                </a:buClr>
                <a:buFont typeface="Wingdings" pitchFamily="2" charset="2"/>
                <a:buChar char="§"/>
              </a:pPr>
              <a:r>
                <a:rPr lang="en-GB" sz="2400">
                  <a:solidFill>
                    <a:schemeClr val="tx1"/>
                  </a:solidFill>
                </a:rPr>
                <a:t>Fulfil order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1744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prestige"/>
      </p:transition>
    </mc:Choice>
    <mc:Fallback xmlns="">
      <p:transition advClick="0">
        <p:fade/>
      </p:transition>
    </mc:Fallback>
  </mc:AlternateContent>
</p:sld>
</file>

<file path=ppt/theme/theme1.xml><?xml version="1.0" encoding="utf-8"?>
<a:theme xmlns:a="http://schemas.openxmlformats.org/drawingml/2006/main" name="Pacco">
  <a:themeElements>
    <a:clrScheme name="Gia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961</Words>
  <Application>Microsoft Office PowerPoint</Application>
  <PresentationFormat>Widescreen</PresentationFormat>
  <Paragraphs>133</Paragraphs>
  <Slides>33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Gill Sans MT</vt:lpstr>
      <vt:lpstr>Wingdings</vt:lpstr>
      <vt:lpstr>Pacco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Steven --</dc:creator>
  <cp:lastModifiedBy>Silvia Locarno</cp:lastModifiedBy>
  <cp:revision>1</cp:revision>
  <dcterms:created xsi:type="dcterms:W3CDTF">2020-01-23T15:53:20Z</dcterms:created>
  <dcterms:modified xsi:type="dcterms:W3CDTF">2021-07-22T12:46:46Z</dcterms:modified>
</cp:coreProperties>
</file>